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0" r:id="rId6"/>
    <p:sldId id="265" r:id="rId7"/>
    <p:sldId id="269" r:id="rId8"/>
    <p:sldId id="268" r:id="rId9"/>
    <p:sldId id="266" r:id="rId10"/>
    <p:sldId id="267" r:id="rId11"/>
    <p:sldId id="275" r:id="rId12"/>
    <p:sldId id="272" r:id="rId13"/>
    <p:sldId id="262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981F4-0CAB-4EDA-936F-9F3A0EF03D86}" type="doc">
      <dgm:prSet loTypeId="urn:microsoft.com/office/officeart/2005/8/layout/vList6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6118547-76E6-4DAD-AFF7-8664CBA60255}">
      <dgm:prSet phldrT="[Текст]"/>
      <dgm:spPr/>
      <dgm:t>
        <a:bodyPr/>
        <a:lstStyle/>
        <a:p>
          <a:r>
            <a:rPr lang="en-US" dirty="0" smtClean="0"/>
            <a:t>I </a:t>
          </a:r>
          <a:r>
            <a:rPr lang="ru-RU" dirty="0" smtClean="0"/>
            <a:t>блок</a:t>
          </a:r>
          <a:endParaRPr lang="ru-RU" dirty="0"/>
        </a:p>
      </dgm:t>
    </dgm:pt>
    <dgm:pt modelId="{0B27A439-A33D-4E62-A64C-4898465519CA}" type="parTrans" cxnId="{7EA8F61D-AEA8-4574-BCE5-1FE7C841E5AF}">
      <dgm:prSet/>
      <dgm:spPr/>
      <dgm:t>
        <a:bodyPr/>
        <a:lstStyle/>
        <a:p>
          <a:endParaRPr lang="ru-RU"/>
        </a:p>
      </dgm:t>
    </dgm:pt>
    <dgm:pt modelId="{2C29AE45-2693-4171-A8A1-34A2C46E7380}" type="sibTrans" cxnId="{7EA8F61D-AEA8-4574-BCE5-1FE7C841E5AF}">
      <dgm:prSet/>
      <dgm:spPr/>
      <dgm:t>
        <a:bodyPr/>
        <a:lstStyle/>
        <a:p>
          <a:endParaRPr lang="ru-RU"/>
        </a:p>
      </dgm:t>
    </dgm:pt>
    <dgm:pt modelId="{A7E650CE-E0EE-4A0E-95FE-1E8444D61D20}">
      <dgm:prSet phldrT="[Текст]"/>
      <dgm:spPr/>
      <dgm:t>
        <a:bodyPr/>
        <a:lstStyle/>
        <a:p>
          <a:r>
            <a:rPr lang="en-US" dirty="0" smtClean="0"/>
            <a:t>II</a:t>
          </a:r>
          <a:r>
            <a:rPr lang="ru-RU" dirty="0" smtClean="0"/>
            <a:t> блок</a:t>
          </a:r>
          <a:endParaRPr lang="ru-RU" dirty="0"/>
        </a:p>
      </dgm:t>
    </dgm:pt>
    <dgm:pt modelId="{3ECAA3F5-9B36-45B2-9604-33C1583DF4EE}" type="parTrans" cxnId="{B41AC03E-350E-4F0C-8965-54059A9F4692}">
      <dgm:prSet/>
      <dgm:spPr/>
      <dgm:t>
        <a:bodyPr/>
        <a:lstStyle/>
        <a:p>
          <a:endParaRPr lang="ru-RU"/>
        </a:p>
      </dgm:t>
    </dgm:pt>
    <dgm:pt modelId="{08EEF6D8-FBA7-456C-B28B-45FF8B5DB987}" type="sibTrans" cxnId="{B41AC03E-350E-4F0C-8965-54059A9F4692}">
      <dgm:prSet/>
      <dgm:spPr/>
      <dgm:t>
        <a:bodyPr/>
        <a:lstStyle/>
        <a:p>
          <a:endParaRPr lang="ru-RU"/>
        </a:p>
      </dgm:t>
    </dgm:pt>
    <dgm:pt modelId="{83EF0F08-0196-4601-9424-0AE12CACAD80}">
      <dgm:prSet phldrT="[Текст]"/>
      <dgm:spPr>
        <a:solidFill>
          <a:schemeClr val="accent3">
            <a:lumMod val="75000"/>
            <a:alpha val="54000"/>
          </a:schemeClr>
        </a:solidFill>
      </dgm:spPr>
      <dgm:t>
        <a:bodyPr/>
        <a:lstStyle/>
        <a:p>
          <a:r>
            <a:rPr lang="ru-RU" dirty="0" smtClean="0"/>
            <a:t>«Культура речи. Учимся говорить правильно»</a:t>
          </a:r>
          <a:endParaRPr lang="ru-RU" dirty="0"/>
        </a:p>
      </dgm:t>
    </dgm:pt>
    <dgm:pt modelId="{2BA7EA5D-B149-4FA2-8F21-6CC88E4E9C01}" type="parTrans" cxnId="{4C92EAC3-AB5E-4957-B3FC-ADB209EF76E6}">
      <dgm:prSet/>
      <dgm:spPr/>
      <dgm:t>
        <a:bodyPr/>
        <a:lstStyle/>
        <a:p>
          <a:endParaRPr lang="ru-RU"/>
        </a:p>
      </dgm:t>
    </dgm:pt>
    <dgm:pt modelId="{DC930346-0F04-4517-A102-8E3C2705B24A}" type="sibTrans" cxnId="{4C92EAC3-AB5E-4957-B3FC-ADB209EF76E6}">
      <dgm:prSet/>
      <dgm:spPr/>
      <dgm:t>
        <a:bodyPr/>
        <a:lstStyle/>
        <a:p>
          <a:endParaRPr lang="ru-RU"/>
        </a:p>
      </dgm:t>
    </dgm:pt>
    <dgm:pt modelId="{33453B56-1EF9-40BF-ACEE-A7252D99E86E}">
      <dgm:prSet phldrT="[Текст]"/>
      <dgm:spPr>
        <a:solidFill>
          <a:srgbClr val="C00000">
            <a:alpha val="35000"/>
          </a:srgbClr>
        </a:solidFill>
      </dgm:spPr>
      <dgm:t>
        <a:bodyPr/>
        <a:lstStyle/>
        <a:p>
          <a:r>
            <a:rPr lang="ru-RU" dirty="0" smtClean="0"/>
            <a:t>«Будем толерантны»</a:t>
          </a:r>
          <a:endParaRPr lang="ru-RU" dirty="0"/>
        </a:p>
      </dgm:t>
    </dgm:pt>
    <dgm:pt modelId="{5994C792-2BFA-48A1-9513-8AA9F676B205}" type="parTrans" cxnId="{774578A4-B294-4A93-ABCF-380429630AAE}">
      <dgm:prSet/>
      <dgm:spPr/>
      <dgm:t>
        <a:bodyPr/>
        <a:lstStyle/>
        <a:p>
          <a:endParaRPr lang="ru-RU"/>
        </a:p>
      </dgm:t>
    </dgm:pt>
    <dgm:pt modelId="{1B43C94E-7F98-462B-8169-74EFE7E13F2C}" type="sibTrans" cxnId="{774578A4-B294-4A93-ABCF-380429630AAE}">
      <dgm:prSet/>
      <dgm:spPr/>
      <dgm:t>
        <a:bodyPr/>
        <a:lstStyle/>
        <a:p>
          <a:endParaRPr lang="ru-RU"/>
        </a:p>
      </dgm:t>
    </dgm:pt>
    <dgm:pt modelId="{E5592861-A078-40AB-A791-34B9351E7BC3}" type="pres">
      <dgm:prSet presAssocID="{FD8981F4-0CAB-4EDA-936F-9F3A0EF03D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4388E2-83AC-4A8B-8F32-AD912AB5271A}" type="pres">
      <dgm:prSet presAssocID="{56118547-76E6-4DAD-AFF7-8664CBA60255}" presName="linNode" presStyleCnt="0"/>
      <dgm:spPr/>
    </dgm:pt>
    <dgm:pt modelId="{0CB20CE7-594A-4719-9E43-059D8DFC07FF}" type="pres">
      <dgm:prSet presAssocID="{56118547-76E6-4DAD-AFF7-8664CBA60255}" presName="parentShp" presStyleLbl="node1" presStyleIdx="0" presStyleCnt="2" custScaleX="51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484A3-AEB6-459F-9D97-818EF5FFB884}" type="pres">
      <dgm:prSet presAssocID="{56118547-76E6-4DAD-AFF7-8664CBA60255}" presName="childShp" presStyleLbl="bgAccFollowNode1" presStyleIdx="0" presStyleCnt="2" custLinFactNeighborX="456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86C84-0150-40D7-ABD0-7D94F9A48F03}" type="pres">
      <dgm:prSet presAssocID="{2C29AE45-2693-4171-A8A1-34A2C46E7380}" presName="spacing" presStyleCnt="0"/>
      <dgm:spPr/>
    </dgm:pt>
    <dgm:pt modelId="{6107FE74-7F90-4BAB-83DF-F6F55FAC29A9}" type="pres">
      <dgm:prSet presAssocID="{A7E650CE-E0EE-4A0E-95FE-1E8444D61D20}" presName="linNode" presStyleCnt="0"/>
      <dgm:spPr/>
    </dgm:pt>
    <dgm:pt modelId="{8E9AE5B5-BBD9-4EE0-A19D-165622487A0A}" type="pres">
      <dgm:prSet presAssocID="{A7E650CE-E0EE-4A0E-95FE-1E8444D61D20}" presName="parentShp" presStyleLbl="node1" presStyleIdx="1" presStyleCnt="2" custScaleX="51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558E1-F16F-4E63-A8F4-84B05BD06677}" type="pres">
      <dgm:prSet presAssocID="{A7E650CE-E0EE-4A0E-95FE-1E8444D61D2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A8F61D-AEA8-4574-BCE5-1FE7C841E5AF}" srcId="{FD8981F4-0CAB-4EDA-936F-9F3A0EF03D86}" destId="{56118547-76E6-4DAD-AFF7-8664CBA60255}" srcOrd="0" destOrd="0" parTransId="{0B27A439-A33D-4E62-A64C-4898465519CA}" sibTransId="{2C29AE45-2693-4171-A8A1-34A2C46E7380}"/>
    <dgm:cxn modelId="{B41AC03E-350E-4F0C-8965-54059A9F4692}" srcId="{FD8981F4-0CAB-4EDA-936F-9F3A0EF03D86}" destId="{A7E650CE-E0EE-4A0E-95FE-1E8444D61D20}" srcOrd="1" destOrd="0" parTransId="{3ECAA3F5-9B36-45B2-9604-33C1583DF4EE}" sibTransId="{08EEF6D8-FBA7-456C-B28B-45FF8B5DB987}"/>
    <dgm:cxn modelId="{0B093A4B-3305-4DCC-9895-74124047FF66}" type="presOf" srcId="{56118547-76E6-4DAD-AFF7-8664CBA60255}" destId="{0CB20CE7-594A-4719-9E43-059D8DFC07FF}" srcOrd="0" destOrd="0" presId="urn:microsoft.com/office/officeart/2005/8/layout/vList6"/>
    <dgm:cxn modelId="{4C92EAC3-AB5E-4957-B3FC-ADB209EF76E6}" srcId="{A7E650CE-E0EE-4A0E-95FE-1E8444D61D20}" destId="{83EF0F08-0196-4601-9424-0AE12CACAD80}" srcOrd="0" destOrd="0" parTransId="{2BA7EA5D-B149-4FA2-8F21-6CC88E4E9C01}" sibTransId="{DC930346-0F04-4517-A102-8E3C2705B24A}"/>
    <dgm:cxn modelId="{774578A4-B294-4A93-ABCF-380429630AAE}" srcId="{56118547-76E6-4DAD-AFF7-8664CBA60255}" destId="{33453B56-1EF9-40BF-ACEE-A7252D99E86E}" srcOrd="0" destOrd="0" parTransId="{5994C792-2BFA-48A1-9513-8AA9F676B205}" sibTransId="{1B43C94E-7F98-462B-8169-74EFE7E13F2C}"/>
    <dgm:cxn modelId="{BAB41F12-30BE-42BB-8703-9CA4822D043F}" type="presOf" srcId="{A7E650CE-E0EE-4A0E-95FE-1E8444D61D20}" destId="{8E9AE5B5-BBD9-4EE0-A19D-165622487A0A}" srcOrd="0" destOrd="0" presId="urn:microsoft.com/office/officeart/2005/8/layout/vList6"/>
    <dgm:cxn modelId="{D0B2B51C-1D16-4B7F-8AE8-28EE29262732}" type="presOf" srcId="{33453B56-1EF9-40BF-ACEE-A7252D99E86E}" destId="{729484A3-AEB6-459F-9D97-818EF5FFB884}" srcOrd="0" destOrd="0" presId="urn:microsoft.com/office/officeart/2005/8/layout/vList6"/>
    <dgm:cxn modelId="{0FBC2488-0943-46F9-8BF6-8FA1DAAB7E0C}" type="presOf" srcId="{FD8981F4-0CAB-4EDA-936F-9F3A0EF03D86}" destId="{E5592861-A078-40AB-A791-34B9351E7BC3}" srcOrd="0" destOrd="0" presId="urn:microsoft.com/office/officeart/2005/8/layout/vList6"/>
    <dgm:cxn modelId="{107C045C-4424-4B90-9D75-2A69F0276D87}" type="presOf" srcId="{83EF0F08-0196-4601-9424-0AE12CACAD80}" destId="{90E558E1-F16F-4E63-A8F4-84B05BD06677}" srcOrd="0" destOrd="0" presId="urn:microsoft.com/office/officeart/2005/8/layout/vList6"/>
    <dgm:cxn modelId="{BF4723D0-DBAB-48DC-9C8E-74344491FB85}" type="presParOf" srcId="{E5592861-A078-40AB-A791-34B9351E7BC3}" destId="{884388E2-83AC-4A8B-8F32-AD912AB5271A}" srcOrd="0" destOrd="0" presId="urn:microsoft.com/office/officeart/2005/8/layout/vList6"/>
    <dgm:cxn modelId="{498E512A-3120-44C5-9661-3E08454C0B6C}" type="presParOf" srcId="{884388E2-83AC-4A8B-8F32-AD912AB5271A}" destId="{0CB20CE7-594A-4719-9E43-059D8DFC07FF}" srcOrd="0" destOrd="0" presId="urn:microsoft.com/office/officeart/2005/8/layout/vList6"/>
    <dgm:cxn modelId="{FED10409-D04D-43BE-81B5-D6A05821B259}" type="presParOf" srcId="{884388E2-83AC-4A8B-8F32-AD912AB5271A}" destId="{729484A3-AEB6-459F-9D97-818EF5FFB884}" srcOrd="1" destOrd="0" presId="urn:microsoft.com/office/officeart/2005/8/layout/vList6"/>
    <dgm:cxn modelId="{558CC3E3-0D44-4C50-9301-CAD0960EC166}" type="presParOf" srcId="{E5592861-A078-40AB-A791-34B9351E7BC3}" destId="{FC586C84-0150-40D7-ABD0-7D94F9A48F03}" srcOrd="1" destOrd="0" presId="urn:microsoft.com/office/officeart/2005/8/layout/vList6"/>
    <dgm:cxn modelId="{CC5132B3-5EC2-4F72-BC18-12F91C327882}" type="presParOf" srcId="{E5592861-A078-40AB-A791-34B9351E7BC3}" destId="{6107FE74-7F90-4BAB-83DF-F6F55FAC29A9}" srcOrd="2" destOrd="0" presId="urn:microsoft.com/office/officeart/2005/8/layout/vList6"/>
    <dgm:cxn modelId="{B93E8EAB-D13B-4276-9228-B5F83B42A193}" type="presParOf" srcId="{6107FE74-7F90-4BAB-83DF-F6F55FAC29A9}" destId="{8E9AE5B5-BBD9-4EE0-A19D-165622487A0A}" srcOrd="0" destOrd="0" presId="urn:microsoft.com/office/officeart/2005/8/layout/vList6"/>
    <dgm:cxn modelId="{BD793989-3A0F-484D-A308-4F2CAF366915}" type="presParOf" srcId="{6107FE74-7F90-4BAB-83DF-F6F55FAC29A9}" destId="{90E558E1-F16F-4E63-A8F4-84B05BD0667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18C78-188B-4F5B-ADD0-36E2E0407AE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5DE7EF-1A72-4025-B282-C6FBD80C1DF2}">
      <dgm:prSet phldrT="[Текст]"/>
      <dgm:spPr/>
      <dgm:t>
        <a:bodyPr/>
        <a:lstStyle/>
        <a:p>
          <a:r>
            <a:rPr lang="ru-RU" dirty="0" smtClean="0"/>
            <a:t>дети</a:t>
          </a:r>
          <a:endParaRPr lang="ru-RU" dirty="0"/>
        </a:p>
      </dgm:t>
    </dgm:pt>
    <dgm:pt modelId="{CC0AB206-4172-4050-8C37-57A503D53856}" type="parTrans" cxnId="{25CC582C-09DE-46AD-BABC-6E8E9B2234A5}">
      <dgm:prSet/>
      <dgm:spPr/>
      <dgm:t>
        <a:bodyPr/>
        <a:lstStyle/>
        <a:p>
          <a:endParaRPr lang="ru-RU"/>
        </a:p>
      </dgm:t>
    </dgm:pt>
    <dgm:pt modelId="{DC57E11C-9820-4C13-A143-3C0BD3B4CA7A}" type="sibTrans" cxnId="{25CC582C-09DE-46AD-BABC-6E8E9B2234A5}">
      <dgm:prSet/>
      <dgm:spPr/>
      <dgm:t>
        <a:bodyPr/>
        <a:lstStyle/>
        <a:p>
          <a:endParaRPr lang="ru-RU"/>
        </a:p>
      </dgm:t>
    </dgm:pt>
    <dgm:pt modelId="{8830884A-8082-47A1-8E0A-C1713A9DB5A1}">
      <dgm:prSet phldrT="[Текст]" custT="1"/>
      <dgm:spPr/>
      <dgm:t>
        <a:bodyPr/>
        <a:lstStyle/>
        <a:p>
          <a:r>
            <a:rPr lang="ru-RU" sz="1400" dirty="0" smtClean="0"/>
            <a:t>Формировать у детей старшего дошкольного возраста умения видеть и понимать другого человека, проявлять сопереживание, сочувствие к людям.</a:t>
          </a:r>
          <a:endParaRPr lang="ru-RU" sz="1400" dirty="0"/>
        </a:p>
      </dgm:t>
    </dgm:pt>
    <dgm:pt modelId="{01367E18-A3A5-4CB8-ABD5-A1CA7C56C34E}" type="parTrans" cxnId="{7A5CA485-CD9F-444A-B95F-1BD36D0A555D}">
      <dgm:prSet/>
      <dgm:spPr/>
      <dgm:t>
        <a:bodyPr/>
        <a:lstStyle/>
        <a:p>
          <a:endParaRPr lang="ru-RU"/>
        </a:p>
      </dgm:t>
    </dgm:pt>
    <dgm:pt modelId="{0F5C28B8-1348-4D89-B542-DA341F43D9E0}" type="sibTrans" cxnId="{7A5CA485-CD9F-444A-B95F-1BD36D0A555D}">
      <dgm:prSet/>
      <dgm:spPr/>
      <dgm:t>
        <a:bodyPr/>
        <a:lstStyle/>
        <a:p>
          <a:endParaRPr lang="ru-RU"/>
        </a:p>
      </dgm:t>
    </dgm:pt>
    <dgm:pt modelId="{15FEE1BC-0A5A-4928-8E90-39980D64425E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8477BEBC-6906-4498-8987-C8CBD69335AD}" type="parTrans" cxnId="{BAAEFE9D-9573-4F04-9993-C8E98EFCDA62}">
      <dgm:prSet/>
      <dgm:spPr/>
      <dgm:t>
        <a:bodyPr/>
        <a:lstStyle/>
        <a:p>
          <a:endParaRPr lang="ru-RU"/>
        </a:p>
      </dgm:t>
    </dgm:pt>
    <dgm:pt modelId="{8A53C393-9888-468E-BD70-BE8D1E42EEDB}" type="sibTrans" cxnId="{BAAEFE9D-9573-4F04-9993-C8E98EFCDA62}">
      <dgm:prSet/>
      <dgm:spPr/>
      <dgm:t>
        <a:bodyPr/>
        <a:lstStyle/>
        <a:p>
          <a:endParaRPr lang="ru-RU"/>
        </a:p>
      </dgm:t>
    </dgm:pt>
    <dgm:pt modelId="{04E6C7EC-F01C-4B43-8C1D-9BCFA43B3121}">
      <dgm:prSet phldrT="[Текст]" custT="1"/>
      <dgm:spPr/>
      <dgm:t>
        <a:bodyPr/>
        <a:lstStyle/>
        <a:p>
          <a:r>
            <a:rPr lang="ru-RU" sz="1400" dirty="0" smtClean="0"/>
            <a:t>Повышать  компетентность родителей по правовым вопросам</a:t>
          </a:r>
          <a:endParaRPr lang="ru-RU" sz="1400" dirty="0"/>
        </a:p>
      </dgm:t>
    </dgm:pt>
    <dgm:pt modelId="{F8B22233-C8A7-404F-98BB-A42CD650891C}" type="parTrans" cxnId="{9FDC4A13-F398-42A0-98B8-DFBBFBA25789}">
      <dgm:prSet/>
      <dgm:spPr/>
      <dgm:t>
        <a:bodyPr/>
        <a:lstStyle/>
        <a:p>
          <a:endParaRPr lang="ru-RU"/>
        </a:p>
      </dgm:t>
    </dgm:pt>
    <dgm:pt modelId="{A9A779F8-3755-4587-B552-91A4449156CA}" type="sibTrans" cxnId="{9FDC4A13-F398-42A0-98B8-DFBBFBA25789}">
      <dgm:prSet/>
      <dgm:spPr/>
      <dgm:t>
        <a:bodyPr/>
        <a:lstStyle/>
        <a:p>
          <a:endParaRPr lang="ru-RU"/>
        </a:p>
      </dgm:t>
    </dgm:pt>
    <dgm:pt modelId="{44FCB2DD-ED15-444B-BD57-75057AD5C5C7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12AB3F6E-F785-47EE-97D3-178C01BC3EDE}" type="parTrans" cxnId="{013362E8-DE32-47DE-BB0E-165AF305F4A4}">
      <dgm:prSet/>
      <dgm:spPr/>
      <dgm:t>
        <a:bodyPr/>
        <a:lstStyle/>
        <a:p>
          <a:endParaRPr lang="ru-RU"/>
        </a:p>
      </dgm:t>
    </dgm:pt>
    <dgm:pt modelId="{3C5816EF-2527-4DA6-B076-AD23E281A98A}" type="sibTrans" cxnId="{013362E8-DE32-47DE-BB0E-165AF305F4A4}">
      <dgm:prSet/>
      <dgm:spPr/>
      <dgm:t>
        <a:bodyPr/>
        <a:lstStyle/>
        <a:p>
          <a:endParaRPr lang="ru-RU"/>
        </a:p>
      </dgm:t>
    </dgm:pt>
    <dgm:pt modelId="{5B59B186-C3E2-45A3-B81B-CAED802636B6}">
      <dgm:prSet phldrT="[Текст]" custT="1"/>
      <dgm:spPr/>
      <dgm:t>
        <a:bodyPr/>
        <a:lstStyle/>
        <a:p>
          <a:r>
            <a:rPr lang="ru-RU" sz="1400" dirty="0" smtClean="0"/>
            <a:t>Знакомить  педагогический коллектив с новинками методической литературы, освещающей вопросы формирования у детей толерантного поведения и общения</a:t>
          </a:r>
          <a:endParaRPr lang="ru-RU" sz="1400" dirty="0"/>
        </a:p>
      </dgm:t>
    </dgm:pt>
    <dgm:pt modelId="{78752AD1-56F4-48D6-9D45-010249397A9B}" type="parTrans" cxnId="{6EE50E32-45DE-4305-B69E-3154E48DBB3A}">
      <dgm:prSet/>
      <dgm:spPr/>
      <dgm:t>
        <a:bodyPr/>
        <a:lstStyle/>
        <a:p>
          <a:endParaRPr lang="ru-RU"/>
        </a:p>
      </dgm:t>
    </dgm:pt>
    <dgm:pt modelId="{B5EA15BD-259B-4464-8DE2-AEBE8C264B88}" type="sibTrans" cxnId="{6EE50E32-45DE-4305-B69E-3154E48DBB3A}">
      <dgm:prSet/>
      <dgm:spPr/>
      <dgm:t>
        <a:bodyPr/>
        <a:lstStyle/>
        <a:p>
          <a:endParaRPr lang="ru-RU"/>
        </a:p>
      </dgm:t>
    </dgm:pt>
    <dgm:pt modelId="{FBFD1A01-1836-406B-978F-649B288DC76D}">
      <dgm:prSet custT="1"/>
      <dgm:spPr/>
      <dgm:t>
        <a:bodyPr/>
        <a:lstStyle/>
        <a:p>
          <a:r>
            <a:rPr lang="ru-RU" sz="1400" dirty="0" smtClean="0"/>
            <a:t>Формировать  у детей толерантное поведение, внутреннюю и внешнюю правовую культуру.</a:t>
          </a:r>
          <a:endParaRPr lang="ru-RU" sz="1400" dirty="0"/>
        </a:p>
      </dgm:t>
    </dgm:pt>
    <dgm:pt modelId="{0BEC1F4A-9EB3-4E68-A7D7-E0BE4820CB7C}" type="parTrans" cxnId="{B98A1016-4BF0-42BE-9383-D48ED74AE390}">
      <dgm:prSet/>
      <dgm:spPr/>
      <dgm:t>
        <a:bodyPr/>
        <a:lstStyle/>
        <a:p>
          <a:endParaRPr lang="ru-RU"/>
        </a:p>
      </dgm:t>
    </dgm:pt>
    <dgm:pt modelId="{7B6BEF8B-CDB5-4483-BAA5-0A5C6EE2B4FE}" type="sibTrans" cxnId="{B98A1016-4BF0-42BE-9383-D48ED74AE390}">
      <dgm:prSet/>
      <dgm:spPr/>
      <dgm:t>
        <a:bodyPr/>
        <a:lstStyle/>
        <a:p>
          <a:endParaRPr lang="ru-RU"/>
        </a:p>
      </dgm:t>
    </dgm:pt>
    <dgm:pt modelId="{04B85088-EA44-42C5-8E8E-F6455B7EEDD5}">
      <dgm:prSet custT="1"/>
      <dgm:spPr/>
      <dgm:t>
        <a:bodyPr/>
        <a:lstStyle/>
        <a:p>
          <a:r>
            <a:rPr lang="ru-RU" sz="1400" dirty="0" smtClean="0"/>
            <a:t>Повышать  культуру межличностного взаимодействия детей в группе.</a:t>
          </a:r>
          <a:endParaRPr lang="ru-RU" sz="1400" dirty="0"/>
        </a:p>
      </dgm:t>
    </dgm:pt>
    <dgm:pt modelId="{F6DD57E4-B9D4-4922-9C5F-A63FF70F33F8}" type="parTrans" cxnId="{54CDC3C4-98EF-44AA-AD95-A1C7E6C12C90}">
      <dgm:prSet/>
      <dgm:spPr/>
      <dgm:t>
        <a:bodyPr/>
        <a:lstStyle/>
        <a:p>
          <a:endParaRPr lang="ru-RU"/>
        </a:p>
      </dgm:t>
    </dgm:pt>
    <dgm:pt modelId="{D7174B74-7718-4A73-856D-6AA816B61209}" type="sibTrans" cxnId="{54CDC3C4-98EF-44AA-AD95-A1C7E6C12C90}">
      <dgm:prSet/>
      <dgm:spPr/>
      <dgm:t>
        <a:bodyPr/>
        <a:lstStyle/>
        <a:p>
          <a:endParaRPr lang="ru-RU"/>
        </a:p>
      </dgm:t>
    </dgm:pt>
    <dgm:pt modelId="{672F1164-E6BE-49EA-83DF-2493344545FE}">
      <dgm:prSet custT="1"/>
      <dgm:spPr/>
      <dgm:t>
        <a:bodyPr/>
        <a:lstStyle/>
        <a:p>
          <a:r>
            <a:rPr lang="ru-RU" sz="1400" dirty="0" smtClean="0"/>
            <a:t>Закреплять  нравственные представления, навыки социально приемлемого поведения.</a:t>
          </a:r>
          <a:endParaRPr lang="ru-RU" sz="1400" dirty="0"/>
        </a:p>
      </dgm:t>
    </dgm:pt>
    <dgm:pt modelId="{150D21E0-2B5D-483C-B411-A340DBE24133}" type="parTrans" cxnId="{EF1D087E-60E5-4A39-8C01-FBAEE02FC073}">
      <dgm:prSet/>
      <dgm:spPr/>
      <dgm:t>
        <a:bodyPr/>
        <a:lstStyle/>
        <a:p>
          <a:endParaRPr lang="ru-RU"/>
        </a:p>
      </dgm:t>
    </dgm:pt>
    <dgm:pt modelId="{10F54487-37D9-489F-8AD7-B6218DF9C03F}" type="sibTrans" cxnId="{EF1D087E-60E5-4A39-8C01-FBAEE02FC073}">
      <dgm:prSet/>
      <dgm:spPr/>
      <dgm:t>
        <a:bodyPr/>
        <a:lstStyle/>
        <a:p>
          <a:endParaRPr lang="ru-RU"/>
        </a:p>
      </dgm:t>
    </dgm:pt>
    <dgm:pt modelId="{3C81BAFA-5556-43CD-B0C8-AA026AEA2449}">
      <dgm:prSet custT="1"/>
      <dgm:spPr/>
      <dgm:t>
        <a:bodyPr/>
        <a:lstStyle/>
        <a:p>
          <a:r>
            <a:rPr lang="ru-RU" sz="1400" dirty="0" smtClean="0"/>
            <a:t>Оснащать предметно-развивающую среду в группах и в ДОУ, отвечающей принципам </a:t>
          </a:r>
          <a:r>
            <a:rPr lang="ru-RU" sz="1400" dirty="0" err="1" smtClean="0"/>
            <a:t>культуросообразности</a:t>
          </a:r>
          <a:r>
            <a:rPr lang="ru-RU" sz="1400" dirty="0" smtClean="0"/>
            <a:t>, индивидуальности.</a:t>
          </a:r>
          <a:endParaRPr lang="ru-RU" sz="1400" dirty="0"/>
        </a:p>
      </dgm:t>
    </dgm:pt>
    <dgm:pt modelId="{CDC5CD39-68D4-4695-90C7-B77C38C3CC14}" type="parTrans" cxnId="{13093C85-36CC-4C33-AB75-0ED6104F619A}">
      <dgm:prSet/>
      <dgm:spPr/>
      <dgm:t>
        <a:bodyPr/>
        <a:lstStyle/>
        <a:p>
          <a:endParaRPr lang="ru-RU"/>
        </a:p>
      </dgm:t>
    </dgm:pt>
    <dgm:pt modelId="{748A872D-31A9-491E-882E-F0D06C36250F}" type="sibTrans" cxnId="{13093C85-36CC-4C33-AB75-0ED6104F619A}">
      <dgm:prSet/>
      <dgm:spPr/>
      <dgm:t>
        <a:bodyPr/>
        <a:lstStyle/>
        <a:p>
          <a:endParaRPr lang="ru-RU"/>
        </a:p>
      </dgm:t>
    </dgm:pt>
    <dgm:pt modelId="{53FBE72E-2F28-4575-9280-72FB0F3B77A3}">
      <dgm:prSet custT="1"/>
      <dgm:spPr/>
      <dgm:t>
        <a:bodyPr/>
        <a:lstStyle/>
        <a:p>
          <a:r>
            <a:rPr lang="ru-RU" sz="1400" dirty="0" smtClean="0"/>
            <a:t>Оснащать предметно-развивающую среду в группах и в ДОУ, отвечающей принципам </a:t>
          </a:r>
          <a:r>
            <a:rPr lang="ru-RU" sz="1400" dirty="0" err="1" smtClean="0"/>
            <a:t>культуросообразности</a:t>
          </a:r>
          <a:r>
            <a:rPr lang="ru-RU" sz="1400" dirty="0" smtClean="0"/>
            <a:t>, индивидуальности;</a:t>
          </a:r>
          <a:endParaRPr lang="ru-RU" sz="1400" dirty="0"/>
        </a:p>
      </dgm:t>
    </dgm:pt>
    <dgm:pt modelId="{C0EE6386-E814-4D4A-BF6F-E62EFBB3A8FC}" type="parTrans" cxnId="{0A1AA8CC-0C7A-456A-A7B1-69172B16B698}">
      <dgm:prSet/>
      <dgm:spPr/>
      <dgm:t>
        <a:bodyPr/>
        <a:lstStyle/>
        <a:p>
          <a:endParaRPr lang="ru-RU"/>
        </a:p>
      </dgm:t>
    </dgm:pt>
    <dgm:pt modelId="{47CFA697-6987-4D83-A042-E7C8F4090676}" type="sibTrans" cxnId="{0A1AA8CC-0C7A-456A-A7B1-69172B16B698}">
      <dgm:prSet/>
      <dgm:spPr/>
      <dgm:t>
        <a:bodyPr/>
        <a:lstStyle/>
        <a:p>
          <a:endParaRPr lang="ru-RU"/>
        </a:p>
      </dgm:t>
    </dgm:pt>
    <dgm:pt modelId="{8335742F-4519-4E00-A621-32D9D4E75FF7}">
      <dgm:prSet custT="1"/>
      <dgm:spPr/>
      <dgm:t>
        <a:bodyPr/>
        <a:lstStyle/>
        <a:p>
          <a:r>
            <a:rPr lang="ru-RU" sz="1400" dirty="0" smtClean="0"/>
            <a:t>Применять в работе с детьми педагогические технологии, ориентированные на развитие толерантности.</a:t>
          </a:r>
          <a:endParaRPr lang="ru-RU" sz="1400" dirty="0"/>
        </a:p>
      </dgm:t>
    </dgm:pt>
    <dgm:pt modelId="{1C54B5D4-E547-4651-BA89-8CA39767FEF4}" type="parTrans" cxnId="{22C21663-ACA8-4A05-962F-7F6E1C5395E6}">
      <dgm:prSet/>
      <dgm:spPr/>
      <dgm:t>
        <a:bodyPr/>
        <a:lstStyle/>
        <a:p>
          <a:endParaRPr lang="ru-RU"/>
        </a:p>
      </dgm:t>
    </dgm:pt>
    <dgm:pt modelId="{AF03FB67-FF01-4F7B-A45E-04218E834A95}" type="sibTrans" cxnId="{22C21663-ACA8-4A05-962F-7F6E1C5395E6}">
      <dgm:prSet/>
      <dgm:spPr/>
      <dgm:t>
        <a:bodyPr/>
        <a:lstStyle/>
        <a:p>
          <a:endParaRPr lang="ru-RU"/>
        </a:p>
      </dgm:t>
    </dgm:pt>
    <dgm:pt modelId="{67978793-1C77-4E85-A308-F9B0DDBBA493}">
      <dgm:prSet phldrT="[Текст]"/>
      <dgm:spPr/>
      <dgm:t>
        <a:bodyPr/>
        <a:lstStyle/>
        <a:p>
          <a:endParaRPr lang="ru-RU" sz="600" dirty="0"/>
        </a:p>
      </dgm:t>
    </dgm:pt>
    <dgm:pt modelId="{4D80BB6E-A375-4CBD-8194-AB6D8B247017}" type="parTrans" cxnId="{862F748E-0079-448F-B616-8708F23C5087}">
      <dgm:prSet/>
      <dgm:spPr/>
      <dgm:t>
        <a:bodyPr/>
        <a:lstStyle/>
        <a:p>
          <a:endParaRPr lang="ru-RU"/>
        </a:p>
      </dgm:t>
    </dgm:pt>
    <dgm:pt modelId="{156DF598-6704-40FC-9204-E7947A84DA51}" type="sibTrans" cxnId="{862F748E-0079-448F-B616-8708F23C5087}">
      <dgm:prSet/>
      <dgm:spPr/>
      <dgm:t>
        <a:bodyPr/>
        <a:lstStyle/>
        <a:p>
          <a:endParaRPr lang="ru-RU"/>
        </a:p>
      </dgm:t>
    </dgm:pt>
    <dgm:pt modelId="{45A7BBC0-4D01-4A5F-B81A-5BEF03F894E2}" type="pres">
      <dgm:prSet presAssocID="{47018C78-188B-4F5B-ADD0-36E2E0407A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A2EED0-8A35-40D8-9BB4-01BBE99078C2}" type="pres">
      <dgm:prSet presAssocID="{0E5DE7EF-1A72-4025-B282-C6FBD80C1DF2}" presName="composite" presStyleCnt="0"/>
      <dgm:spPr/>
    </dgm:pt>
    <dgm:pt modelId="{C821AB81-95BF-4A95-A80E-294F1D77CC33}" type="pres">
      <dgm:prSet presAssocID="{0E5DE7EF-1A72-4025-B282-C6FBD80C1DF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EDB12-A7BA-4A80-83EE-D23CAE07C873}" type="pres">
      <dgm:prSet presAssocID="{0E5DE7EF-1A72-4025-B282-C6FBD80C1DF2}" presName="desTx" presStyleLbl="alignAccFollowNode1" presStyleIdx="0" presStyleCnt="3" custScaleX="113595" custLinFactNeighborX="-173" custLinFactNeighborY="-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FB647-F196-4788-B744-574C5AC35AF8}" type="pres">
      <dgm:prSet presAssocID="{DC57E11C-9820-4C13-A143-3C0BD3B4CA7A}" presName="space" presStyleCnt="0"/>
      <dgm:spPr/>
    </dgm:pt>
    <dgm:pt modelId="{2E9A068E-CB09-40A2-8B40-0AF3CC91C9E1}" type="pres">
      <dgm:prSet presAssocID="{15FEE1BC-0A5A-4928-8E90-39980D64425E}" presName="composite" presStyleCnt="0"/>
      <dgm:spPr/>
    </dgm:pt>
    <dgm:pt modelId="{7DF6F8DF-E844-4229-A8E5-35A44E88EBE8}" type="pres">
      <dgm:prSet presAssocID="{15FEE1BC-0A5A-4928-8E90-39980D64425E}" presName="parTx" presStyleLbl="alignNode1" presStyleIdx="1" presStyleCnt="3" custLinFactNeighborX="-5640" custLinFactNeighborY="-49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8D48F-0B09-4F5E-8F09-C418314DD0B5}" type="pres">
      <dgm:prSet presAssocID="{15FEE1BC-0A5A-4928-8E90-39980D64425E}" presName="desTx" presStyleLbl="alignAccFollowNode1" presStyleIdx="1" presStyleCnt="3" custLinFactNeighborX="-6347" custLinFactNeighborY="-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66037-5202-4FE7-85F8-0DFAE38B5740}" type="pres">
      <dgm:prSet presAssocID="{8A53C393-9888-468E-BD70-BE8D1E42EEDB}" presName="space" presStyleCnt="0"/>
      <dgm:spPr/>
    </dgm:pt>
    <dgm:pt modelId="{E13E103B-5F89-488E-BD46-CEE247413D26}" type="pres">
      <dgm:prSet presAssocID="{44FCB2DD-ED15-444B-BD57-75057AD5C5C7}" presName="composite" presStyleCnt="0"/>
      <dgm:spPr/>
    </dgm:pt>
    <dgm:pt modelId="{D075DCD9-FA2F-40B8-8351-1C3F88595157}" type="pres">
      <dgm:prSet presAssocID="{44FCB2DD-ED15-444B-BD57-75057AD5C5C7}" presName="parTx" presStyleLbl="alignNode1" presStyleIdx="2" presStyleCnt="3" custLinFactNeighborX="-8386" custLinFactNeighborY="-49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AB1C6-EA87-4E01-B8AB-BB1611EA8905}" type="pres">
      <dgm:prSet presAssocID="{44FCB2DD-ED15-444B-BD57-75057AD5C5C7}" presName="desTx" presStyleLbl="alignAccFollowNode1" presStyleIdx="2" presStyleCnt="3" custScaleX="105767" custLinFactNeighborX="-4444" custLinFactNeighborY="-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1D087E-60E5-4A39-8C01-FBAEE02FC073}" srcId="{0E5DE7EF-1A72-4025-B282-C6FBD80C1DF2}" destId="{672F1164-E6BE-49EA-83DF-2493344545FE}" srcOrd="3" destOrd="0" parTransId="{150D21E0-2B5D-483C-B411-A340DBE24133}" sibTransId="{10F54487-37D9-489F-8AD7-B6218DF9C03F}"/>
    <dgm:cxn modelId="{B27E4C98-5516-4AB6-ACA8-C4D0C203D78A}" type="presOf" srcId="{04B85088-EA44-42C5-8E8E-F6455B7EEDD5}" destId="{7E7EDB12-A7BA-4A80-83EE-D23CAE07C873}" srcOrd="0" destOrd="2" presId="urn:microsoft.com/office/officeart/2005/8/layout/hList1"/>
    <dgm:cxn modelId="{49A24B57-04D7-4A2D-BCF9-51610C12F6EE}" type="presOf" srcId="{0E5DE7EF-1A72-4025-B282-C6FBD80C1DF2}" destId="{C821AB81-95BF-4A95-A80E-294F1D77CC33}" srcOrd="0" destOrd="0" presId="urn:microsoft.com/office/officeart/2005/8/layout/hList1"/>
    <dgm:cxn modelId="{7A8A8164-3C7A-4C37-B5D4-6B9661DCD888}" type="presOf" srcId="{672F1164-E6BE-49EA-83DF-2493344545FE}" destId="{7E7EDB12-A7BA-4A80-83EE-D23CAE07C873}" srcOrd="0" destOrd="3" presId="urn:microsoft.com/office/officeart/2005/8/layout/hList1"/>
    <dgm:cxn modelId="{6EE50E32-45DE-4305-B69E-3154E48DBB3A}" srcId="{44FCB2DD-ED15-444B-BD57-75057AD5C5C7}" destId="{5B59B186-C3E2-45A3-B81B-CAED802636B6}" srcOrd="0" destOrd="0" parTransId="{78752AD1-56F4-48D6-9D45-010249397A9B}" sibTransId="{B5EA15BD-259B-4464-8DE2-AEBE8C264B88}"/>
    <dgm:cxn modelId="{3C0415EF-F9C3-4237-BB68-4F4014192AED}" type="presOf" srcId="{3C81BAFA-5556-43CD-B0C8-AA026AEA2449}" destId="{2358D48F-0B09-4F5E-8F09-C418314DD0B5}" srcOrd="0" destOrd="2" presId="urn:microsoft.com/office/officeart/2005/8/layout/hList1"/>
    <dgm:cxn modelId="{54CDC3C4-98EF-44AA-AD95-A1C7E6C12C90}" srcId="{0E5DE7EF-1A72-4025-B282-C6FBD80C1DF2}" destId="{04B85088-EA44-42C5-8E8E-F6455B7EEDD5}" srcOrd="2" destOrd="0" parTransId="{F6DD57E4-B9D4-4922-9C5F-A63FF70F33F8}" sibTransId="{D7174B74-7718-4A73-856D-6AA816B61209}"/>
    <dgm:cxn modelId="{9FDC4A13-F398-42A0-98B8-DFBBFBA25789}" srcId="{15FEE1BC-0A5A-4928-8E90-39980D64425E}" destId="{04E6C7EC-F01C-4B43-8C1D-9BCFA43B3121}" srcOrd="1" destOrd="0" parTransId="{F8B22233-C8A7-404F-98BB-A42CD650891C}" sibTransId="{A9A779F8-3755-4587-B552-91A4449156CA}"/>
    <dgm:cxn modelId="{C86D1BC0-21EC-47FF-9F53-E14B91863281}" type="presOf" srcId="{67978793-1C77-4E85-A308-F9B0DDBBA493}" destId="{2358D48F-0B09-4F5E-8F09-C418314DD0B5}" srcOrd="0" destOrd="0" presId="urn:microsoft.com/office/officeart/2005/8/layout/hList1"/>
    <dgm:cxn modelId="{7DFB367D-78B1-4AAD-9AE8-3FE452E6E5FB}" type="presOf" srcId="{53FBE72E-2F28-4575-9280-72FB0F3B77A3}" destId="{4B9AB1C6-EA87-4E01-B8AB-BB1611EA8905}" srcOrd="0" destOrd="1" presId="urn:microsoft.com/office/officeart/2005/8/layout/hList1"/>
    <dgm:cxn modelId="{22C21663-ACA8-4A05-962F-7F6E1C5395E6}" srcId="{44FCB2DD-ED15-444B-BD57-75057AD5C5C7}" destId="{8335742F-4519-4E00-A621-32D9D4E75FF7}" srcOrd="2" destOrd="0" parTransId="{1C54B5D4-E547-4651-BA89-8CA39767FEF4}" sibTransId="{AF03FB67-FF01-4F7B-A45E-04218E834A95}"/>
    <dgm:cxn modelId="{B98A1016-4BF0-42BE-9383-D48ED74AE390}" srcId="{0E5DE7EF-1A72-4025-B282-C6FBD80C1DF2}" destId="{FBFD1A01-1836-406B-978F-649B288DC76D}" srcOrd="1" destOrd="0" parTransId="{0BEC1F4A-9EB3-4E68-A7D7-E0BE4820CB7C}" sibTransId="{7B6BEF8B-CDB5-4483-BAA5-0A5C6EE2B4FE}"/>
    <dgm:cxn modelId="{7A5CA485-CD9F-444A-B95F-1BD36D0A555D}" srcId="{0E5DE7EF-1A72-4025-B282-C6FBD80C1DF2}" destId="{8830884A-8082-47A1-8E0A-C1713A9DB5A1}" srcOrd="0" destOrd="0" parTransId="{01367E18-A3A5-4CB8-ABD5-A1CA7C56C34E}" sibTransId="{0F5C28B8-1348-4D89-B542-DA341F43D9E0}"/>
    <dgm:cxn modelId="{13093C85-36CC-4C33-AB75-0ED6104F619A}" srcId="{15FEE1BC-0A5A-4928-8E90-39980D64425E}" destId="{3C81BAFA-5556-43CD-B0C8-AA026AEA2449}" srcOrd="2" destOrd="0" parTransId="{CDC5CD39-68D4-4695-90C7-B77C38C3CC14}" sibTransId="{748A872D-31A9-491E-882E-F0D06C36250F}"/>
    <dgm:cxn modelId="{0A1AA8CC-0C7A-456A-A7B1-69172B16B698}" srcId="{44FCB2DD-ED15-444B-BD57-75057AD5C5C7}" destId="{53FBE72E-2F28-4575-9280-72FB0F3B77A3}" srcOrd="1" destOrd="0" parTransId="{C0EE6386-E814-4D4A-BF6F-E62EFBB3A8FC}" sibTransId="{47CFA697-6987-4D83-A042-E7C8F4090676}"/>
    <dgm:cxn modelId="{F8DD360D-D08C-4263-8591-D94935950F21}" type="presOf" srcId="{44FCB2DD-ED15-444B-BD57-75057AD5C5C7}" destId="{D075DCD9-FA2F-40B8-8351-1C3F88595157}" srcOrd="0" destOrd="0" presId="urn:microsoft.com/office/officeart/2005/8/layout/hList1"/>
    <dgm:cxn modelId="{57F79A37-0662-47C8-885F-2EB5FF8C4A6E}" type="presOf" srcId="{47018C78-188B-4F5B-ADD0-36E2E0407AED}" destId="{45A7BBC0-4D01-4A5F-B81A-5BEF03F894E2}" srcOrd="0" destOrd="0" presId="urn:microsoft.com/office/officeart/2005/8/layout/hList1"/>
    <dgm:cxn modelId="{C90573BE-DA2A-4B81-B6A2-23D38009CD8E}" type="presOf" srcId="{15FEE1BC-0A5A-4928-8E90-39980D64425E}" destId="{7DF6F8DF-E844-4229-A8E5-35A44E88EBE8}" srcOrd="0" destOrd="0" presId="urn:microsoft.com/office/officeart/2005/8/layout/hList1"/>
    <dgm:cxn modelId="{013362E8-DE32-47DE-BB0E-165AF305F4A4}" srcId="{47018C78-188B-4F5B-ADD0-36E2E0407AED}" destId="{44FCB2DD-ED15-444B-BD57-75057AD5C5C7}" srcOrd="2" destOrd="0" parTransId="{12AB3F6E-F785-47EE-97D3-178C01BC3EDE}" sibTransId="{3C5816EF-2527-4DA6-B076-AD23E281A98A}"/>
    <dgm:cxn modelId="{1175131D-D772-4271-AAE6-1669A94DB951}" type="presOf" srcId="{8830884A-8082-47A1-8E0A-C1713A9DB5A1}" destId="{7E7EDB12-A7BA-4A80-83EE-D23CAE07C873}" srcOrd="0" destOrd="0" presId="urn:microsoft.com/office/officeart/2005/8/layout/hList1"/>
    <dgm:cxn modelId="{25CC582C-09DE-46AD-BABC-6E8E9B2234A5}" srcId="{47018C78-188B-4F5B-ADD0-36E2E0407AED}" destId="{0E5DE7EF-1A72-4025-B282-C6FBD80C1DF2}" srcOrd="0" destOrd="0" parTransId="{CC0AB206-4172-4050-8C37-57A503D53856}" sibTransId="{DC57E11C-9820-4C13-A143-3C0BD3B4CA7A}"/>
    <dgm:cxn modelId="{862F748E-0079-448F-B616-8708F23C5087}" srcId="{15FEE1BC-0A5A-4928-8E90-39980D64425E}" destId="{67978793-1C77-4E85-A308-F9B0DDBBA493}" srcOrd="0" destOrd="0" parTransId="{4D80BB6E-A375-4CBD-8194-AB6D8B247017}" sibTransId="{156DF598-6704-40FC-9204-E7947A84DA51}"/>
    <dgm:cxn modelId="{E1CFEFC3-1EFC-433B-9901-C633ED517A95}" type="presOf" srcId="{04E6C7EC-F01C-4B43-8C1D-9BCFA43B3121}" destId="{2358D48F-0B09-4F5E-8F09-C418314DD0B5}" srcOrd="0" destOrd="1" presId="urn:microsoft.com/office/officeart/2005/8/layout/hList1"/>
    <dgm:cxn modelId="{3C3D4F86-30BC-4175-B7AC-FDFC0BBF1B16}" type="presOf" srcId="{5B59B186-C3E2-45A3-B81B-CAED802636B6}" destId="{4B9AB1C6-EA87-4E01-B8AB-BB1611EA8905}" srcOrd="0" destOrd="0" presId="urn:microsoft.com/office/officeart/2005/8/layout/hList1"/>
    <dgm:cxn modelId="{BAAEFE9D-9573-4F04-9993-C8E98EFCDA62}" srcId="{47018C78-188B-4F5B-ADD0-36E2E0407AED}" destId="{15FEE1BC-0A5A-4928-8E90-39980D64425E}" srcOrd="1" destOrd="0" parTransId="{8477BEBC-6906-4498-8987-C8CBD69335AD}" sibTransId="{8A53C393-9888-468E-BD70-BE8D1E42EEDB}"/>
    <dgm:cxn modelId="{73A13067-7E58-43B4-9FF7-803635B721D9}" type="presOf" srcId="{8335742F-4519-4E00-A621-32D9D4E75FF7}" destId="{4B9AB1C6-EA87-4E01-B8AB-BB1611EA8905}" srcOrd="0" destOrd="2" presId="urn:microsoft.com/office/officeart/2005/8/layout/hList1"/>
    <dgm:cxn modelId="{410201B4-B1E2-4A5E-BF04-8DDC9F52F000}" type="presOf" srcId="{FBFD1A01-1836-406B-978F-649B288DC76D}" destId="{7E7EDB12-A7BA-4A80-83EE-D23CAE07C873}" srcOrd="0" destOrd="1" presId="urn:microsoft.com/office/officeart/2005/8/layout/hList1"/>
    <dgm:cxn modelId="{DBA56609-90E6-4AE4-84EE-A6EA9F639D56}" type="presParOf" srcId="{45A7BBC0-4D01-4A5F-B81A-5BEF03F894E2}" destId="{5DA2EED0-8A35-40D8-9BB4-01BBE99078C2}" srcOrd="0" destOrd="0" presId="urn:microsoft.com/office/officeart/2005/8/layout/hList1"/>
    <dgm:cxn modelId="{E1D7B17B-C1AA-4383-AC6D-54923B2087E8}" type="presParOf" srcId="{5DA2EED0-8A35-40D8-9BB4-01BBE99078C2}" destId="{C821AB81-95BF-4A95-A80E-294F1D77CC33}" srcOrd="0" destOrd="0" presId="urn:microsoft.com/office/officeart/2005/8/layout/hList1"/>
    <dgm:cxn modelId="{6CFCB6B3-305F-4C3F-928E-6B5E0913026E}" type="presParOf" srcId="{5DA2EED0-8A35-40D8-9BB4-01BBE99078C2}" destId="{7E7EDB12-A7BA-4A80-83EE-D23CAE07C873}" srcOrd="1" destOrd="0" presId="urn:microsoft.com/office/officeart/2005/8/layout/hList1"/>
    <dgm:cxn modelId="{B842F7C7-F3E4-46B8-865F-AE5EB0ADB360}" type="presParOf" srcId="{45A7BBC0-4D01-4A5F-B81A-5BEF03F894E2}" destId="{067FB647-F196-4788-B744-574C5AC35AF8}" srcOrd="1" destOrd="0" presId="urn:microsoft.com/office/officeart/2005/8/layout/hList1"/>
    <dgm:cxn modelId="{6FA0EC13-9ECE-4DB0-A336-24A2991458BD}" type="presParOf" srcId="{45A7BBC0-4D01-4A5F-B81A-5BEF03F894E2}" destId="{2E9A068E-CB09-40A2-8B40-0AF3CC91C9E1}" srcOrd="2" destOrd="0" presId="urn:microsoft.com/office/officeart/2005/8/layout/hList1"/>
    <dgm:cxn modelId="{FB1E1556-0AF4-4428-B7D0-C39EE04899FA}" type="presParOf" srcId="{2E9A068E-CB09-40A2-8B40-0AF3CC91C9E1}" destId="{7DF6F8DF-E844-4229-A8E5-35A44E88EBE8}" srcOrd="0" destOrd="0" presId="urn:microsoft.com/office/officeart/2005/8/layout/hList1"/>
    <dgm:cxn modelId="{C0EE310D-9DDB-4C91-886E-87369B7B92BD}" type="presParOf" srcId="{2E9A068E-CB09-40A2-8B40-0AF3CC91C9E1}" destId="{2358D48F-0B09-4F5E-8F09-C418314DD0B5}" srcOrd="1" destOrd="0" presId="urn:microsoft.com/office/officeart/2005/8/layout/hList1"/>
    <dgm:cxn modelId="{92E1FDF9-4A4D-42EF-812F-736517D76B7B}" type="presParOf" srcId="{45A7BBC0-4D01-4A5F-B81A-5BEF03F894E2}" destId="{A2E66037-5202-4FE7-85F8-0DFAE38B5740}" srcOrd="3" destOrd="0" presId="urn:microsoft.com/office/officeart/2005/8/layout/hList1"/>
    <dgm:cxn modelId="{1EB84A2B-D6ED-480F-9983-0B15B1C01CB9}" type="presParOf" srcId="{45A7BBC0-4D01-4A5F-B81A-5BEF03F894E2}" destId="{E13E103B-5F89-488E-BD46-CEE247413D26}" srcOrd="4" destOrd="0" presId="urn:microsoft.com/office/officeart/2005/8/layout/hList1"/>
    <dgm:cxn modelId="{CB3D9CEC-A972-47DB-AB76-F36DEC0B616C}" type="presParOf" srcId="{E13E103B-5F89-488E-BD46-CEE247413D26}" destId="{D075DCD9-FA2F-40B8-8351-1C3F88595157}" srcOrd="0" destOrd="0" presId="urn:microsoft.com/office/officeart/2005/8/layout/hList1"/>
    <dgm:cxn modelId="{A5E4A4D6-B327-4E96-9A05-6888B18CB783}" type="presParOf" srcId="{E13E103B-5F89-488E-BD46-CEE247413D26}" destId="{4B9AB1C6-EA87-4E01-B8AB-BB1611EA89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953850-50DE-42F4-A09E-52A0637D32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020BF7-2CF5-40DD-9206-2DBA0CFC7D97}">
      <dgm:prSet phldrT="[Текст]" custT="1"/>
      <dgm:spPr/>
      <dgm:t>
        <a:bodyPr/>
        <a:lstStyle/>
        <a:p>
          <a:r>
            <a:rPr lang="ru-RU" sz="2400" dirty="0" smtClean="0"/>
            <a:t>дети</a:t>
          </a:r>
          <a:endParaRPr lang="ru-RU" sz="2400" dirty="0"/>
        </a:p>
      </dgm:t>
    </dgm:pt>
    <dgm:pt modelId="{4C18AB03-93C1-4129-B4D8-083B55F1FB63}" type="parTrans" cxnId="{8E8F687A-E5F5-4B21-8DDB-D256639F0F34}">
      <dgm:prSet/>
      <dgm:spPr/>
      <dgm:t>
        <a:bodyPr/>
        <a:lstStyle/>
        <a:p>
          <a:endParaRPr lang="ru-RU"/>
        </a:p>
      </dgm:t>
    </dgm:pt>
    <dgm:pt modelId="{F3CBB4F0-4E71-4D88-82B6-9E00E408BAC7}" type="sibTrans" cxnId="{8E8F687A-E5F5-4B21-8DDB-D256639F0F34}">
      <dgm:prSet/>
      <dgm:spPr/>
      <dgm:t>
        <a:bodyPr/>
        <a:lstStyle/>
        <a:p>
          <a:endParaRPr lang="ru-RU"/>
        </a:p>
      </dgm:t>
    </dgm:pt>
    <dgm:pt modelId="{FE9B0F81-DA4E-4D6F-BAE3-A04714AEB52F}">
      <dgm:prSet phldrT="[Текст]" custT="1"/>
      <dgm:spPr/>
      <dgm:t>
        <a:bodyPr/>
        <a:lstStyle/>
        <a:p>
          <a:r>
            <a:rPr lang="ru-RU" sz="2400" dirty="0" smtClean="0"/>
            <a:t>Родители,   педагоги</a:t>
          </a:r>
          <a:endParaRPr lang="ru-RU" sz="2400" dirty="0"/>
        </a:p>
      </dgm:t>
    </dgm:pt>
    <dgm:pt modelId="{8F4CA37B-3744-4AF1-B138-8AB4AF9E5BC8}" type="parTrans" cxnId="{DCC18CA7-26D3-4699-BF6E-B1773F5242C1}">
      <dgm:prSet/>
      <dgm:spPr/>
      <dgm:t>
        <a:bodyPr/>
        <a:lstStyle/>
        <a:p>
          <a:endParaRPr lang="ru-RU"/>
        </a:p>
      </dgm:t>
    </dgm:pt>
    <dgm:pt modelId="{C35155FB-0EDF-4E81-AF67-20A216CE402B}" type="sibTrans" cxnId="{DCC18CA7-26D3-4699-BF6E-B1773F5242C1}">
      <dgm:prSet/>
      <dgm:spPr/>
      <dgm:t>
        <a:bodyPr/>
        <a:lstStyle/>
        <a:p>
          <a:endParaRPr lang="ru-RU"/>
        </a:p>
      </dgm:t>
    </dgm:pt>
    <dgm:pt modelId="{C010ECEA-EF83-4B56-95A9-86D573E1CEBB}">
      <dgm:prSet phldrT="[Текст]"/>
      <dgm:spPr/>
      <dgm:t>
        <a:bodyPr/>
        <a:lstStyle/>
        <a:p>
          <a:r>
            <a:rPr lang="ru-RU" dirty="0" smtClean="0"/>
            <a:t>Сохранять  этнокультурные особенности  семей мигрантов.</a:t>
          </a:r>
          <a:endParaRPr lang="ru-RU" dirty="0"/>
        </a:p>
      </dgm:t>
    </dgm:pt>
    <dgm:pt modelId="{0EE39AB0-E660-4482-AF7C-C234E6B36275}" type="parTrans" cxnId="{38245A38-36FE-4B21-8C11-66DAA8153DA9}">
      <dgm:prSet/>
      <dgm:spPr/>
      <dgm:t>
        <a:bodyPr/>
        <a:lstStyle/>
        <a:p>
          <a:endParaRPr lang="ru-RU"/>
        </a:p>
      </dgm:t>
    </dgm:pt>
    <dgm:pt modelId="{D48BD805-E84B-4BE5-9143-B5995D28AC87}" type="sibTrans" cxnId="{38245A38-36FE-4B21-8C11-66DAA8153DA9}">
      <dgm:prSet/>
      <dgm:spPr/>
      <dgm:t>
        <a:bodyPr/>
        <a:lstStyle/>
        <a:p>
          <a:endParaRPr lang="ru-RU"/>
        </a:p>
      </dgm:t>
    </dgm:pt>
    <dgm:pt modelId="{9AE1110D-6CD3-46B2-AAB5-8FBBEC3AF4A9}">
      <dgm:prSet/>
      <dgm:spPr/>
      <dgm:t>
        <a:bodyPr/>
        <a:lstStyle/>
        <a:p>
          <a:r>
            <a:rPr lang="ru-RU" dirty="0" smtClean="0"/>
            <a:t>Повышать языковую культуру семей мигрантов.</a:t>
          </a:r>
          <a:endParaRPr lang="ru-RU" dirty="0"/>
        </a:p>
      </dgm:t>
    </dgm:pt>
    <dgm:pt modelId="{F317E99F-DD30-4EA9-8D31-901BD2B32154}" type="parTrans" cxnId="{59E54144-6CE1-4BD4-9E0E-464C9CEA99ED}">
      <dgm:prSet/>
      <dgm:spPr/>
      <dgm:t>
        <a:bodyPr/>
        <a:lstStyle/>
        <a:p>
          <a:endParaRPr lang="ru-RU"/>
        </a:p>
      </dgm:t>
    </dgm:pt>
    <dgm:pt modelId="{918D9297-919E-4A93-991D-5F40006F4D90}" type="sibTrans" cxnId="{59E54144-6CE1-4BD4-9E0E-464C9CEA99ED}">
      <dgm:prSet/>
      <dgm:spPr/>
      <dgm:t>
        <a:bodyPr/>
        <a:lstStyle/>
        <a:p>
          <a:endParaRPr lang="ru-RU"/>
        </a:p>
      </dgm:t>
    </dgm:pt>
    <dgm:pt modelId="{4D276A7B-F567-49E6-9406-C9BE8E88628D}">
      <dgm:prSet/>
      <dgm:spPr/>
      <dgm:t>
        <a:bodyPr/>
        <a:lstStyle/>
        <a:p>
          <a:r>
            <a:rPr lang="ru-RU" dirty="0" smtClean="0"/>
            <a:t>Способствовать  развитию эмоциональной и интеллектуальной сферы детей, созданию благоприятного психологического климата.</a:t>
          </a:r>
          <a:endParaRPr lang="ru-RU" dirty="0"/>
        </a:p>
      </dgm:t>
    </dgm:pt>
    <dgm:pt modelId="{EE277F6A-7CCE-4C47-B079-A9480A6B673F}" type="sibTrans" cxnId="{C0228383-9A50-420A-A208-A7FA7FC40643}">
      <dgm:prSet/>
      <dgm:spPr/>
      <dgm:t>
        <a:bodyPr/>
        <a:lstStyle/>
        <a:p>
          <a:endParaRPr lang="ru-RU"/>
        </a:p>
      </dgm:t>
    </dgm:pt>
    <dgm:pt modelId="{2D20C226-027D-4D3B-9631-85244334B1A4}" type="parTrans" cxnId="{C0228383-9A50-420A-A208-A7FA7FC40643}">
      <dgm:prSet/>
      <dgm:spPr/>
      <dgm:t>
        <a:bodyPr/>
        <a:lstStyle/>
        <a:p>
          <a:endParaRPr lang="ru-RU"/>
        </a:p>
      </dgm:t>
    </dgm:pt>
    <dgm:pt modelId="{A64EA470-61F1-4297-A222-A77B2048BBBE}">
      <dgm:prSet phldrT="[Текст]"/>
      <dgm:spPr/>
      <dgm:t>
        <a:bodyPr/>
        <a:lstStyle/>
        <a:p>
          <a:r>
            <a:rPr lang="ru-RU" dirty="0" smtClean="0"/>
            <a:t>Способствовать быстрой языковой адаптация детей мигрантов через формирование ценностного отношения к культурно-национальному наследию России и других стран средствами игровых технологий;</a:t>
          </a:r>
          <a:endParaRPr lang="ru-RU" dirty="0"/>
        </a:p>
      </dgm:t>
    </dgm:pt>
    <dgm:pt modelId="{3444A5EA-7F2C-4949-8A4F-2A856521690F}" type="sibTrans" cxnId="{74BC5CBE-22EC-43E5-BF4A-C38F88BC0141}">
      <dgm:prSet/>
      <dgm:spPr/>
      <dgm:t>
        <a:bodyPr/>
        <a:lstStyle/>
        <a:p>
          <a:endParaRPr lang="ru-RU"/>
        </a:p>
      </dgm:t>
    </dgm:pt>
    <dgm:pt modelId="{240E1141-F86C-409A-8E5B-FB8149567AED}" type="parTrans" cxnId="{74BC5CBE-22EC-43E5-BF4A-C38F88BC0141}">
      <dgm:prSet/>
      <dgm:spPr/>
      <dgm:t>
        <a:bodyPr/>
        <a:lstStyle/>
        <a:p>
          <a:endParaRPr lang="ru-RU"/>
        </a:p>
      </dgm:t>
    </dgm:pt>
    <dgm:pt modelId="{EAAB258F-0B3C-462E-9175-160EC2F0561C}" type="pres">
      <dgm:prSet presAssocID="{CB953850-50DE-42F4-A09E-52A0637D32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2C8363-AAC3-4B32-83FC-8B4CD4F2518B}" type="pres">
      <dgm:prSet presAssocID="{42020BF7-2CF5-40DD-9206-2DBA0CFC7D97}" presName="composite" presStyleCnt="0"/>
      <dgm:spPr/>
    </dgm:pt>
    <dgm:pt modelId="{D8E9A1E1-B74E-4072-A35A-BE4A0DAF43C6}" type="pres">
      <dgm:prSet presAssocID="{42020BF7-2CF5-40DD-9206-2DBA0CFC7D97}" presName="parTx" presStyleLbl="alignNode1" presStyleIdx="0" presStyleCnt="2" custLinFactNeighborX="1782" custLinFactNeighborY="-4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B2DA7-D596-4114-92F1-777898C1D737}" type="pres">
      <dgm:prSet presAssocID="{42020BF7-2CF5-40DD-9206-2DBA0CFC7D9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F4E86-02A0-450B-B64B-E47124F9BE83}" type="pres">
      <dgm:prSet presAssocID="{F3CBB4F0-4E71-4D88-82B6-9E00E408BAC7}" presName="space" presStyleCnt="0"/>
      <dgm:spPr/>
    </dgm:pt>
    <dgm:pt modelId="{AD31E7DA-51C0-41F9-920B-FE8CF751F025}" type="pres">
      <dgm:prSet presAssocID="{FE9B0F81-DA4E-4D6F-BAE3-A04714AEB52F}" presName="composite" presStyleCnt="0"/>
      <dgm:spPr/>
    </dgm:pt>
    <dgm:pt modelId="{BF9D2EBD-9809-4F4F-B81D-15E00EB83B2A}" type="pres">
      <dgm:prSet presAssocID="{FE9B0F81-DA4E-4D6F-BAE3-A04714AEB52F}" presName="parTx" presStyleLbl="alignNode1" presStyleIdx="1" presStyleCnt="2" custLinFactNeighborX="133" custLinFactNeighborY="-20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0A1B0-F97C-4D70-A942-CB71F959E87A}" type="pres">
      <dgm:prSet presAssocID="{FE9B0F81-DA4E-4D6F-BAE3-A04714AEB52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245A38-36FE-4B21-8C11-66DAA8153DA9}" srcId="{FE9B0F81-DA4E-4D6F-BAE3-A04714AEB52F}" destId="{C010ECEA-EF83-4B56-95A9-86D573E1CEBB}" srcOrd="0" destOrd="0" parTransId="{0EE39AB0-E660-4482-AF7C-C234E6B36275}" sibTransId="{D48BD805-E84B-4BE5-9143-B5995D28AC87}"/>
    <dgm:cxn modelId="{74BC5CBE-22EC-43E5-BF4A-C38F88BC0141}" srcId="{42020BF7-2CF5-40DD-9206-2DBA0CFC7D97}" destId="{A64EA470-61F1-4297-A222-A77B2048BBBE}" srcOrd="0" destOrd="0" parTransId="{240E1141-F86C-409A-8E5B-FB8149567AED}" sibTransId="{3444A5EA-7F2C-4949-8A4F-2A856521690F}"/>
    <dgm:cxn modelId="{81AB6AB6-7BEC-4F93-926B-FEF420635156}" type="presOf" srcId="{CB953850-50DE-42F4-A09E-52A0637D322D}" destId="{EAAB258F-0B3C-462E-9175-160EC2F0561C}" srcOrd="0" destOrd="0" presId="urn:microsoft.com/office/officeart/2005/8/layout/hList1"/>
    <dgm:cxn modelId="{3DAB4948-ADBF-41C8-B5CA-0F49C1E9DE5C}" type="presOf" srcId="{C010ECEA-EF83-4B56-95A9-86D573E1CEBB}" destId="{5E50A1B0-F97C-4D70-A942-CB71F959E87A}" srcOrd="0" destOrd="0" presId="urn:microsoft.com/office/officeart/2005/8/layout/hList1"/>
    <dgm:cxn modelId="{DCC18CA7-26D3-4699-BF6E-B1773F5242C1}" srcId="{CB953850-50DE-42F4-A09E-52A0637D322D}" destId="{FE9B0F81-DA4E-4D6F-BAE3-A04714AEB52F}" srcOrd="1" destOrd="0" parTransId="{8F4CA37B-3744-4AF1-B138-8AB4AF9E5BC8}" sibTransId="{C35155FB-0EDF-4E81-AF67-20A216CE402B}"/>
    <dgm:cxn modelId="{18769863-31D4-43FB-99E0-FCC6B8EC0B82}" type="presOf" srcId="{FE9B0F81-DA4E-4D6F-BAE3-A04714AEB52F}" destId="{BF9D2EBD-9809-4F4F-B81D-15E00EB83B2A}" srcOrd="0" destOrd="0" presId="urn:microsoft.com/office/officeart/2005/8/layout/hList1"/>
    <dgm:cxn modelId="{C0228383-9A50-420A-A208-A7FA7FC40643}" srcId="{42020BF7-2CF5-40DD-9206-2DBA0CFC7D97}" destId="{4D276A7B-F567-49E6-9406-C9BE8E88628D}" srcOrd="1" destOrd="0" parTransId="{2D20C226-027D-4D3B-9631-85244334B1A4}" sibTransId="{EE277F6A-7CCE-4C47-B079-A9480A6B673F}"/>
    <dgm:cxn modelId="{8E8F687A-E5F5-4B21-8DDB-D256639F0F34}" srcId="{CB953850-50DE-42F4-A09E-52A0637D322D}" destId="{42020BF7-2CF5-40DD-9206-2DBA0CFC7D97}" srcOrd="0" destOrd="0" parTransId="{4C18AB03-93C1-4129-B4D8-083B55F1FB63}" sibTransId="{F3CBB4F0-4E71-4D88-82B6-9E00E408BAC7}"/>
    <dgm:cxn modelId="{59E54144-6CE1-4BD4-9E0E-464C9CEA99ED}" srcId="{FE9B0F81-DA4E-4D6F-BAE3-A04714AEB52F}" destId="{9AE1110D-6CD3-46B2-AAB5-8FBBEC3AF4A9}" srcOrd="1" destOrd="0" parTransId="{F317E99F-DD30-4EA9-8D31-901BD2B32154}" sibTransId="{918D9297-919E-4A93-991D-5F40006F4D90}"/>
    <dgm:cxn modelId="{E0D6E501-93EB-4564-838E-3FA27C2A9CFC}" type="presOf" srcId="{42020BF7-2CF5-40DD-9206-2DBA0CFC7D97}" destId="{D8E9A1E1-B74E-4072-A35A-BE4A0DAF43C6}" srcOrd="0" destOrd="0" presId="urn:microsoft.com/office/officeart/2005/8/layout/hList1"/>
    <dgm:cxn modelId="{0D0059B2-E451-49EC-8DCD-CEBCD15DA2A5}" type="presOf" srcId="{9AE1110D-6CD3-46B2-AAB5-8FBBEC3AF4A9}" destId="{5E50A1B0-F97C-4D70-A942-CB71F959E87A}" srcOrd="0" destOrd="1" presId="urn:microsoft.com/office/officeart/2005/8/layout/hList1"/>
    <dgm:cxn modelId="{090D24BF-F47D-42BE-B545-E853E64A928D}" type="presOf" srcId="{4D276A7B-F567-49E6-9406-C9BE8E88628D}" destId="{CBAB2DA7-D596-4114-92F1-777898C1D737}" srcOrd="0" destOrd="1" presId="urn:microsoft.com/office/officeart/2005/8/layout/hList1"/>
    <dgm:cxn modelId="{6802F799-8CFB-4BF6-BFEE-90B7A7C27ABA}" type="presOf" srcId="{A64EA470-61F1-4297-A222-A77B2048BBBE}" destId="{CBAB2DA7-D596-4114-92F1-777898C1D737}" srcOrd="0" destOrd="0" presId="urn:microsoft.com/office/officeart/2005/8/layout/hList1"/>
    <dgm:cxn modelId="{E3D8DB75-E2FC-4BE2-8B7A-6FD4769A9A61}" type="presParOf" srcId="{EAAB258F-0B3C-462E-9175-160EC2F0561C}" destId="{FD2C8363-AAC3-4B32-83FC-8B4CD4F2518B}" srcOrd="0" destOrd="0" presId="urn:microsoft.com/office/officeart/2005/8/layout/hList1"/>
    <dgm:cxn modelId="{FB8BED48-5061-4568-BB13-419A5FACCABD}" type="presParOf" srcId="{FD2C8363-AAC3-4B32-83FC-8B4CD4F2518B}" destId="{D8E9A1E1-B74E-4072-A35A-BE4A0DAF43C6}" srcOrd="0" destOrd="0" presId="urn:microsoft.com/office/officeart/2005/8/layout/hList1"/>
    <dgm:cxn modelId="{D311A129-2CA5-4417-936D-898FA24AFEF1}" type="presParOf" srcId="{FD2C8363-AAC3-4B32-83FC-8B4CD4F2518B}" destId="{CBAB2DA7-D596-4114-92F1-777898C1D737}" srcOrd="1" destOrd="0" presId="urn:microsoft.com/office/officeart/2005/8/layout/hList1"/>
    <dgm:cxn modelId="{A02243C8-16B7-4B2D-9CC8-E1526018995F}" type="presParOf" srcId="{EAAB258F-0B3C-462E-9175-160EC2F0561C}" destId="{670F4E86-02A0-450B-B64B-E47124F9BE83}" srcOrd="1" destOrd="0" presId="urn:microsoft.com/office/officeart/2005/8/layout/hList1"/>
    <dgm:cxn modelId="{4D82445B-ACFA-43E5-8579-667A518DBE50}" type="presParOf" srcId="{EAAB258F-0B3C-462E-9175-160EC2F0561C}" destId="{AD31E7DA-51C0-41F9-920B-FE8CF751F025}" srcOrd="2" destOrd="0" presId="urn:microsoft.com/office/officeart/2005/8/layout/hList1"/>
    <dgm:cxn modelId="{29F5701C-001D-4792-816A-836D82BEE68A}" type="presParOf" srcId="{AD31E7DA-51C0-41F9-920B-FE8CF751F025}" destId="{BF9D2EBD-9809-4F4F-B81D-15E00EB83B2A}" srcOrd="0" destOrd="0" presId="urn:microsoft.com/office/officeart/2005/8/layout/hList1"/>
    <dgm:cxn modelId="{D69A355F-BEE3-4EA5-B679-B05DE2C141EB}" type="presParOf" srcId="{AD31E7DA-51C0-41F9-920B-FE8CF751F025}" destId="{5E50A1B0-F97C-4D70-A942-CB71F959E8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ECF226-8543-412C-9DBC-EB3D25FD7FDE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D22C53-2B5A-4037-BBB9-CE5D0C6BEB0A}">
      <dgm:prSet phldrT="[Текст]"/>
      <dgm:spPr/>
      <dgm:t>
        <a:bodyPr/>
        <a:lstStyle/>
        <a:p>
          <a:endParaRPr lang="ru-RU" dirty="0"/>
        </a:p>
      </dgm:t>
    </dgm:pt>
    <dgm:pt modelId="{371D664E-47BC-4A5E-ADBD-C01B0287F17A}" type="parTrans" cxnId="{06616DE9-AF2A-47E4-BA52-55609988E919}">
      <dgm:prSet/>
      <dgm:spPr/>
      <dgm:t>
        <a:bodyPr/>
        <a:lstStyle/>
        <a:p>
          <a:endParaRPr lang="ru-RU"/>
        </a:p>
      </dgm:t>
    </dgm:pt>
    <dgm:pt modelId="{E7D1B34B-6545-4A32-BD64-E36B5B4B7C38}" type="sibTrans" cxnId="{06616DE9-AF2A-47E4-BA52-55609988E919}">
      <dgm:prSet/>
      <dgm:spPr/>
      <dgm:t>
        <a:bodyPr/>
        <a:lstStyle/>
        <a:p>
          <a:endParaRPr lang="ru-RU"/>
        </a:p>
      </dgm:t>
    </dgm:pt>
    <dgm:pt modelId="{493722D2-AA32-4901-9671-6C10697B4367}">
      <dgm:prSet phldrT="[Текст]"/>
      <dgm:spPr/>
      <dgm:t>
        <a:bodyPr/>
        <a:lstStyle/>
        <a:p>
          <a:r>
            <a:rPr lang="ru-RU" dirty="0" smtClean="0"/>
            <a:t>ОРГАНИЗАЦИОННЫЙ</a:t>
          </a:r>
          <a:endParaRPr lang="ru-RU" dirty="0"/>
        </a:p>
      </dgm:t>
    </dgm:pt>
    <dgm:pt modelId="{764DFBA5-7EA1-4787-80BE-44A43611573B}" type="parTrans" cxnId="{2606E407-0BF8-4A61-BAA2-ED791B940981}">
      <dgm:prSet/>
      <dgm:spPr/>
      <dgm:t>
        <a:bodyPr/>
        <a:lstStyle/>
        <a:p>
          <a:endParaRPr lang="ru-RU"/>
        </a:p>
      </dgm:t>
    </dgm:pt>
    <dgm:pt modelId="{7916F283-8F57-42D2-84C2-58E2EB0AF459}" type="sibTrans" cxnId="{2606E407-0BF8-4A61-BAA2-ED791B940981}">
      <dgm:prSet/>
      <dgm:spPr/>
      <dgm:t>
        <a:bodyPr/>
        <a:lstStyle/>
        <a:p>
          <a:endParaRPr lang="ru-RU"/>
        </a:p>
      </dgm:t>
    </dgm:pt>
    <dgm:pt modelId="{9000B1ED-EF63-47CE-9F3F-08C3F292EB79}">
      <dgm:prSet phldrT="[Текст]"/>
      <dgm:spPr/>
      <dgm:t>
        <a:bodyPr/>
        <a:lstStyle/>
        <a:p>
          <a:r>
            <a:rPr lang="ru-RU" dirty="0" smtClean="0"/>
            <a:t>РАБОТА ПО РЕАЛИЗАЦИИ ОСНОВНЫХ МЕРОПРИЯТИЙ</a:t>
          </a:r>
          <a:endParaRPr lang="ru-RU" dirty="0"/>
        </a:p>
      </dgm:t>
    </dgm:pt>
    <dgm:pt modelId="{6438F7DD-B0BA-404F-8F54-B7E2573C9186}" type="parTrans" cxnId="{6AA3F852-B37B-40F9-9629-9EC36ACEE3C7}">
      <dgm:prSet/>
      <dgm:spPr/>
      <dgm:t>
        <a:bodyPr/>
        <a:lstStyle/>
        <a:p>
          <a:endParaRPr lang="ru-RU"/>
        </a:p>
      </dgm:t>
    </dgm:pt>
    <dgm:pt modelId="{640971AB-3F9E-46AE-A402-418E4049565A}" type="sibTrans" cxnId="{6AA3F852-B37B-40F9-9629-9EC36ACEE3C7}">
      <dgm:prSet/>
      <dgm:spPr/>
      <dgm:t>
        <a:bodyPr/>
        <a:lstStyle/>
        <a:p>
          <a:endParaRPr lang="ru-RU"/>
        </a:p>
      </dgm:t>
    </dgm:pt>
    <dgm:pt modelId="{C8E4A172-91D3-4E06-A8B6-AF02001F887B}">
      <dgm:prSet phldrT="[Текст]" phldr="1"/>
      <dgm:spPr/>
      <dgm:t>
        <a:bodyPr/>
        <a:lstStyle/>
        <a:p>
          <a:endParaRPr lang="ru-RU" dirty="0"/>
        </a:p>
      </dgm:t>
    </dgm:pt>
    <dgm:pt modelId="{BB718256-D60B-434C-B325-AB164438CCE7}" type="parTrans" cxnId="{06F12B05-31E0-4884-9DF7-813537EE25ED}">
      <dgm:prSet/>
      <dgm:spPr/>
      <dgm:t>
        <a:bodyPr/>
        <a:lstStyle/>
        <a:p>
          <a:endParaRPr lang="ru-RU"/>
        </a:p>
      </dgm:t>
    </dgm:pt>
    <dgm:pt modelId="{EBC785C1-33C2-4416-BE95-96FF85CB2D23}" type="sibTrans" cxnId="{06F12B05-31E0-4884-9DF7-813537EE25ED}">
      <dgm:prSet/>
      <dgm:spPr/>
      <dgm:t>
        <a:bodyPr/>
        <a:lstStyle/>
        <a:p>
          <a:endParaRPr lang="ru-RU"/>
        </a:p>
      </dgm:t>
    </dgm:pt>
    <dgm:pt modelId="{6D947A6E-869C-4803-89B7-A5683288EA1B}">
      <dgm:prSet phldrT="[Текст]"/>
      <dgm:spPr/>
      <dgm:t>
        <a:bodyPr/>
        <a:lstStyle/>
        <a:p>
          <a:r>
            <a:rPr lang="ru-RU" dirty="0" smtClean="0"/>
            <a:t>ИТОГОВЫЙ</a:t>
          </a:r>
          <a:endParaRPr lang="ru-RU" dirty="0"/>
        </a:p>
      </dgm:t>
    </dgm:pt>
    <dgm:pt modelId="{7A36EED7-3E42-4C34-953A-5F78F12BEBF3}" type="sibTrans" cxnId="{B3E537E2-C787-484F-AA2B-490039A1E873}">
      <dgm:prSet/>
      <dgm:spPr/>
      <dgm:t>
        <a:bodyPr/>
        <a:lstStyle/>
        <a:p>
          <a:endParaRPr lang="ru-RU"/>
        </a:p>
      </dgm:t>
    </dgm:pt>
    <dgm:pt modelId="{C63CF5EA-AFD0-4971-883C-59F2BC2F4B8B}" type="parTrans" cxnId="{B3E537E2-C787-484F-AA2B-490039A1E873}">
      <dgm:prSet/>
      <dgm:spPr/>
      <dgm:t>
        <a:bodyPr/>
        <a:lstStyle/>
        <a:p>
          <a:endParaRPr lang="ru-RU"/>
        </a:p>
      </dgm:t>
    </dgm:pt>
    <dgm:pt modelId="{660A654B-C011-45F9-B6AE-E94666BE075F}">
      <dgm:prSet phldrT="[Текст]"/>
      <dgm:spPr/>
      <dgm:t>
        <a:bodyPr/>
        <a:lstStyle/>
        <a:p>
          <a:endParaRPr lang="ru-RU" dirty="0"/>
        </a:p>
      </dgm:t>
    </dgm:pt>
    <dgm:pt modelId="{FA544C87-F3F1-489A-A500-BF874273B854}" type="sibTrans" cxnId="{B26765CB-69BE-4D5A-A99B-67CC9678C206}">
      <dgm:prSet/>
      <dgm:spPr/>
      <dgm:t>
        <a:bodyPr/>
        <a:lstStyle/>
        <a:p>
          <a:endParaRPr lang="ru-RU"/>
        </a:p>
      </dgm:t>
    </dgm:pt>
    <dgm:pt modelId="{D3928669-B0E7-4FDF-9B1F-EE9E84D751BD}" type="parTrans" cxnId="{B26765CB-69BE-4D5A-A99B-67CC9678C206}">
      <dgm:prSet/>
      <dgm:spPr/>
      <dgm:t>
        <a:bodyPr/>
        <a:lstStyle/>
        <a:p>
          <a:endParaRPr lang="ru-RU"/>
        </a:p>
      </dgm:t>
    </dgm:pt>
    <dgm:pt modelId="{0544F3C9-E052-40EF-AA09-E6880AD202AE}" type="pres">
      <dgm:prSet presAssocID="{B7ECF226-8543-412C-9DBC-EB3D25FD7F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7DC34D-9701-41DE-AA3B-195901D6B7E6}" type="pres">
      <dgm:prSet presAssocID="{C8E4A172-91D3-4E06-A8B6-AF02001F887B}" presName="boxAndChildren" presStyleCnt="0"/>
      <dgm:spPr/>
    </dgm:pt>
    <dgm:pt modelId="{B82BC88E-E65E-471A-8778-34514E6366A3}" type="pres">
      <dgm:prSet presAssocID="{C8E4A172-91D3-4E06-A8B6-AF02001F887B}" presName="parentTextBox" presStyleLbl="node1" presStyleIdx="0" presStyleCnt="3"/>
      <dgm:spPr/>
      <dgm:t>
        <a:bodyPr/>
        <a:lstStyle/>
        <a:p>
          <a:endParaRPr lang="ru-RU"/>
        </a:p>
      </dgm:t>
    </dgm:pt>
    <dgm:pt modelId="{663AC120-F422-4CF9-9F83-732138EDB4CB}" type="pres">
      <dgm:prSet presAssocID="{C8E4A172-91D3-4E06-A8B6-AF02001F887B}" presName="entireBox" presStyleLbl="node1" presStyleIdx="0" presStyleCnt="3"/>
      <dgm:spPr/>
      <dgm:t>
        <a:bodyPr/>
        <a:lstStyle/>
        <a:p>
          <a:endParaRPr lang="ru-RU"/>
        </a:p>
      </dgm:t>
    </dgm:pt>
    <dgm:pt modelId="{7FDD2AA0-1BED-4482-B8B0-67271935D41C}" type="pres">
      <dgm:prSet presAssocID="{C8E4A172-91D3-4E06-A8B6-AF02001F887B}" presName="descendantBox" presStyleCnt="0"/>
      <dgm:spPr/>
    </dgm:pt>
    <dgm:pt modelId="{2E0B914C-D529-434F-AD87-EDB5D65CABF1}" type="pres">
      <dgm:prSet presAssocID="{6D947A6E-869C-4803-89B7-A5683288EA1B}" presName="childTextBox" presStyleLbl="fgAccFollowNode1" presStyleIdx="0" presStyleCnt="3" custScaleX="2000000" custScaleY="85601" custLinFactNeighborX="21027" custLinFactNeighborY="-48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7B41A-7150-4912-8975-1EAD6FC83521}" type="pres">
      <dgm:prSet presAssocID="{FA544C87-F3F1-489A-A500-BF874273B854}" presName="sp" presStyleCnt="0"/>
      <dgm:spPr/>
    </dgm:pt>
    <dgm:pt modelId="{34FA96BA-1741-48AF-BE35-59882C95591E}" type="pres">
      <dgm:prSet presAssocID="{660A654B-C011-45F9-B6AE-E94666BE075F}" presName="arrowAndChildren" presStyleCnt="0"/>
      <dgm:spPr/>
    </dgm:pt>
    <dgm:pt modelId="{6F43C512-671B-4D17-8EB5-96BCC7B68B00}" type="pres">
      <dgm:prSet presAssocID="{660A654B-C011-45F9-B6AE-E94666BE075F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D3E9305-9DAF-48F7-872B-AC87239C4845}" type="pres">
      <dgm:prSet presAssocID="{660A654B-C011-45F9-B6AE-E94666BE075F}" presName="arrow" presStyleLbl="node1" presStyleIdx="1" presStyleCnt="3"/>
      <dgm:spPr/>
      <dgm:t>
        <a:bodyPr/>
        <a:lstStyle/>
        <a:p>
          <a:endParaRPr lang="ru-RU"/>
        </a:p>
      </dgm:t>
    </dgm:pt>
    <dgm:pt modelId="{DED95301-530D-43BD-AD0F-4477E6832F46}" type="pres">
      <dgm:prSet presAssocID="{660A654B-C011-45F9-B6AE-E94666BE075F}" presName="descendantArrow" presStyleCnt="0"/>
      <dgm:spPr/>
    </dgm:pt>
    <dgm:pt modelId="{52974508-4483-40FF-93F9-9E31C680E007}" type="pres">
      <dgm:prSet presAssocID="{9000B1ED-EF63-47CE-9F3F-08C3F292EB79}" presName="childTextArrow" presStyleLbl="fgAccFollowNode1" presStyleIdx="1" presStyleCnt="3" custLinFactNeighborY="-61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CCBE-1607-4B8C-A889-7E235FD90571}" type="pres">
      <dgm:prSet presAssocID="{E7D1B34B-6545-4A32-BD64-E36B5B4B7C38}" presName="sp" presStyleCnt="0"/>
      <dgm:spPr/>
    </dgm:pt>
    <dgm:pt modelId="{EEA79CBF-8876-4F4E-AFBB-6F1C90BFD589}" type="pres">
      <dgm:prSet presAssocID="{3AD22C53-2B5A-4037-BBB9-CE5D0C6BEB0A}" presName="arrowAndChildren" presStyleCnt="0"/>
      <dgm:spPr/>
    </dgm:pt>
    <dgm:pt modelId="{A495A0A6-1CAB-4CDF-BC85-65219C42F099}" type="pres">
      <dgm:prSet presAssocID="{3AD22C53-2B5A-4037-BBB9-CE5D0C6BEB0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4DE25B7-E5D1-4C2E-BA5F-01DE7808D70B}" type="pres">
      <dgm:prSet presAssocID="{3AD22C53-2B5A-4037-BBB9-CE5D0C6BEB0A}" presName="arrow" presStyleLbl="node1" presStyleIdx="2" presStyleCnt="3" custLinFactNeighborX="-4167" custLinFactNeighborY="-46"/>
      <dgm:spPr/>
      <dgm:t>
        <a:bodyPr/>
        <a:lstStyle/>
        <a:p>
          <a:endParaRPr lang="ru-RU"/>
        </a:p>
      </dgm:t>
    </dgm:pt>
    <dgm:pt modelId="{3AA8F161-DB57-4296-BF0C-884D0074F5A8}" type="pres">
      <dgm:prSet presAssocID="{3AD22C53-2B5A-4037-BBB9-CE5D0C6BEB0A}" presName="descendantArrow" presStyleCnt="0"/>
      <dgm:spPr/>
    </dgm:pt>
    <dgm:pt modelId="{78CDDEB4-31BB-4B4C-8EB9-302BFA5B3026}" type="pres">
      <dgm:prSet presAssocID="{493722D2-AA32-4901-9671-6C10697B4367}" presName="childTextArrow" presStyleLbl="fgAccFollowNode1" presStyleIdx="2" presStyleCnt="3" custScaleX="2000000" custLinFactNeighborX="-244" custLinFactNeighborY="-71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16DE9-AF2A-47E4-BA52-55609988E919}" srcId="{B7ECF226-8543-412C-9DBC-EB3D25FD7FDE}" destId="{3AD22C53-2B5A-4037-BBB9-CE5D0C6BEB0A}" srcOrd="0" destOrd="0" parTransId="{371D664E-47BC-4A5E-ADBD-C01B0287F17A}" sibTransId="{E7D1B34B-6545-4A32-BD64-E36B5B4B7C38}"/>
    <dgm:cxn modelId="{2606E407-0BF8-4A61-BAA2-ED791B940981}" srcId="{3AD22C53-2B5A-4037-BBB9-CE5D0C6BEB0A}" destId="{493722D2-AA32-4901-9671-6C10697B4367}" srcOrd="0" destOrd="0" parTransId="{764DFBA5-7EA1-4787-80BE-44A43611573B}" sibTransId="{7916F283-8F57-42D2-84C2-58E2EB0AF459}"/>
    <dgm:cxn modelId="{B15A459D-8D24-42B2-91A9-6767D6E7D0DC}" type="presOf" srcId="{660A654B-C011-45F9-B6AE-E94666BE075F}" destId="{6F43C512-671B-4D17-8EB5-96BCC7B68B00}" srcOrd="0" destOrd="0" presId="urn:microsoft.com/office/officeart/2005/8/layout/process4"/>
    <dgm:cxn modelId="{55A7D8D0-5A65-4137-A53B-4A904798226B}" type="presOf" srcId="{B7ECF226-8543-412C-9DBC-EB3D25FD7FDE}" destId="{0544F3C9-E052-40EF-AA09-E6880AD202AE}" srcOrd="0" destOrd="0" presId="urn:microsoft.com/office/officeart/2005/8/layout/process4"/>
    <dgm:cxn modelId="{B26765CB-69BE-4D5A-A99B-67CC9678C206}" srcId="{B7ECF226-8543-412C-9DBC-EB3D25FD7FDE}" destId="{660A654B-C011-45F9-B6AE-E94666BE075F}" srcOrd="1" destOrd="0" parTransId="{D3928669-B0E7-4FDF-9B1F-EE9E84D751BD}" sibTransId="{FA544C87-F3F1-489A-A500-BF874273B854}"/>
    <dgm:cxn modelId="{B3E537E2-C787-484F-AA2B-490039A1E873}" srcId="{C8E4A172-91D3-4E06-A8B6-AF02001F887B}" destId="{6D947A6E-869C-4803-89B7-A5683288EA1B}" srcOrd="0" destOrd="0" parTransId="{C63CF5EA-AFD0-4971-883C-59F2BC2F4B8B}" sibTransId="{7A36EED7-3E42-4C34-953A-5F78F12BEBF3}"/>
    <dgm:cxn modelId="{0A70B7BF-9043-4149-8826-D83555CA9B6A}" type="presOf" srcId="{3AD22C53-2B5A-4037-BBB9-CE5D0C6BEB0A}" destId="{A495A0A6-1CAB-4CDF-BC85-65219C42F099}" srcOrd="0" destOrd="0" presId="urn:microsoft.com/office/officeart/2005/8/layout/process4"/>
    <dgm:cxn modelId="{6AA3F852-B37B-40F9-9629-9EC36ACEE3C7}" srcId="{660A654B-C011-45F9-B6AE-E94666BE075F}" destId="{9000B1ED-EF63-47CE-9F3F-08C3F292EB79}" srcOrd="0" destOrd="0" parTransId="{6438F7DD-B0BA-404F-8F54-B7E2573C9186}" sibTransId="{640971AB-3F9E-46AE-A402-418E4049565A}"/>
    <dgm:cxn modelId="{25815EB7-04E9-48E6-BB29-B64DBB10F2B8}" type="presOf" srcId="{C8E4A172-91D3-4E06-A8B6-AF02001F887B}" destId="{B82BC88E-E65E-471A-8778-34514E6366A3}" srcOrd="0" destOrd="0" presId="urn:microsoft.com/office/officeart/2005/8/layout/process4"/>
    <dgm:cxn modelId="{D4922519-3E0F-49FB-B97A-4F33113E11C1}" type="presOf" srcId="{C8E4A172-91D3-4E06-A8B6-AF02001F887B}" destId="{663AC120-F422-4CF9-9F83-732138EDB4CB}" srcOrd="1" destOrd="0" presId="urn:microsoft.com/office/officeart/2005/8/layout/process4"/>
    <dgm:cxn modelId="{12D85E71-D4D9-4021-81CA-525275624E1F}" type="presOf" srcId="{660A654B-C011-45F9-B6AE-E94666BE075F}" destId="{7D3E9305-9DAF-48F7-872B-AC87239C4845}" srcOrd="1" destOrd="0" presId="urn:microsoft.com/office/officeart/2005/8/layout/process4"/>
    <dgm:cxn modelId="{DA402D64-5CED-4D23-ABF9-3645441FC209}" type="presOf" srcId="{6D947A6E-869C-4803-89B7-A5683288EA1B}" destId="{2E0B914C-D529-434F-AD87-EDB5D65CABF1}" srcOrd="0" destOrd="0" presId="urn:microsoft.com/office/officeart/2005/8/layout/process4"/>
    <dgm:cxn modelId="{5716BDF6-87BB-45CB-82AD-538B0C4FB12A}" type="presOf" srcId="{9000B1ED-EF63-47CE-9F3F-08C3F292EB79}" destId="{52974508-4483-40FF-93F9-9E31C680E007}" srcOrd="0" destOrd="0" presId="urn:microsoft.com/office/officeart/2005/8/layout/process4"/>
    <dgm:cxn modelId="{06F12B05-31E0-4884-9DF7-813537EE25ED}" srcId="{B7ECF226-8543-412C-9DBC-EB3D25FD7FDE}" destId="{C8E4A172-91D3-4E06-A8B6-AF02001F887B}" srcOrd="2" destOrd="0" parTransId="{BB718256-D60B-434C-B325-AB164438CCE7}" sibTransId="{EBC785C1-33C2-4416-BE95-96FF85CB2D23}"/>
    <dgm:cxn modelId="{7FCE86D1-E05F-4240-987F-EF704A920F8A}" type="presOf" srcId="{493722D2-AA32-4901-9671-6C10697B4367}" destId="{78CDDEB4-31BB-4B4C-8EB9-302BFA5B3026}" srcOrd="0" destOrd="0" presId="urn:microsoft.com/office/officeart/2005/8/layout/process4"/>
    <dgm:cxn modelId="{48D35BF0-D87F-495A-ACC7-6D1A3F598A5C}" type="presOf" srcId="{3AD22C53-2B5A-4037-BBB9-CE5D0C6BEB0A}" destId="{A4DE25B7-E5D1-4C2E-BA5F-01DE7808D70B}" srcOrd="1" destOrd="0" presId="urn:microsoft.com/office/officeart/2005/8/layout/process4"/>
    <dgm:cxn modelId="{D3AE18D0-91F4-400B-AF64-8BBBBEA1EC4F}" type="presParOf" srcId="{0544F3C9-E052-40EF-AA09-E6880AD202AE}" destId="{347DC34D-9701-41DE-AA3B-195901D6B7E6}" srcOrd="0" destOrd="0" presId="urn:microsoft.com/office/officeart/2005/8/layout/process4"/>
    <dgm:cxn modelId="{83DCD181-A17F-4025-8CA6-70836F86922E}" type="presParOf" srcId="{347DC34D-9701-41DE-AA3B-195901D6B7E6}" destId="{B82BC88E-E65E-471A-8778-34514E6366A3}" srcOrd="0" destOrd="0" presId="urn:microsoft.com/office/officeart/2005/8/layout/process4"/>
    <dgm:cxn modelId="{DBE008CE-FFEB-4013-9585-08908A0B1842}" type="presParOf" srcId="{347DC34D-9701-41DE-AA3B-195901D6B7E6}" destId="{663AC120-F422-4CF9-9F83-732138EDB4CB}" srcOrd="1" destOrd="0" presId="urn:microsoft.com/office/officeart/2005/8/layout/process4"/>
    <dgm:cxn modelId="{9DD06728-949D-457D-91DA-0163C0CAE444}" type="presParOf" srcId="{347DC34D-9701-41DE-AA3B-195901D6B7E6}" destId="{7FDD2AA0-1BED-4482-B8B0-67271935D41C}" srcOrd="2" destOrd="0" presId="urn:microsoft.com/office/officeart/2005/8/layout/process4"/>
    <dgm:cxn modelId="{6D747489-2926-43E8-A01C-D43A4C257172}" type="presParOf" srcId="{7FDD2AA0-1BED-4482-B8B0-67271935D41C}" destId="{2E0B914C-D529-434F-AD87-EDB5D65CABF1}" srcOrd="0" destOrd="0" presId="urn:microsoft.com/office/officeart/2005/8/layout/process4"/>
    <dgm:cxn modelId="{EB0EED44-8032-4D7D-A338-EAF4989973E2}" type="presParOf" srcId="{0544F3C9-E052-40EF-AA09-E6880AD202AE}" destId="{3277B41A-7150-4912-8975-1EAD6FC83521}" srcOrd="1" destOrd="0" presId="urn:microsoft.com/office/officeart/2005/8/layout/process4"/>
    <dgm:cxn modelId="{5CEFE06D-688F-497D-BE88-6D81F4C7C462}" type="presParOf" srcId="{0544F3C9-E052-40EF-AA09-E6880AD202AE}" destId="{34FA96BA-1741-48AF-BE35-59882C95591E}" srcOrd="2" destOrd="0" presId="urn:microsoft.com/office/officeart/2005/8/layout/process4"/>
    <dgm:cxn modelId="{B33C27D3-A716-45E4-B90C-5F796881EEAD}" type="presParOf" srcId="{34FA96BA-1741-48AF-BE35-59882C95591E}" destId="{6F43C512-671B-4D17-8EB5-96BCC7B68B00}" srcOrd="0" destOrd="0" presId="urn:microsoft.com/office/officeart/2005/8/layout/process4"/>
    <dgm:cxn modelId="{0264A4FE-473F-44B0-9487-62EAA9053FC3}" type="presParOf" srcId="{34FA96BA-1741-48AF-BE35-59882C95591E}" destId="{7D3E9305-9DAF-48F7-872B-AC87239C4845}" srcOrd="1" destOrd="0" presId="urn:microsoft.com/office/officeart/2005/8/layout/process4"/>
    <dgm:cxn modelId="{07E9748F-FADF-4A60-82AE-6FE385CF21FD}" type="presParOf" srcId="{34FA96BA-1741-48AF-BE35-59882C95591E}" destId="{DED95301-530D-43BD-AD0F-4477E6832F46}" srcOrd="2" destOrd="0" presId="urn:microsoft.com/office/officeart/2005/8/layout/process4"/>
    <dgm:cxn modelId="{70706643-D6A4-43DD-94AD-6C9556EC200D}" type="presParOf" srcId="{DED95301-530D-43BD-AD0F-4477E6832F46}" destId="{52974508-4483-40FF-93F9-9E31C680E007}" srcOrd="0" destOrd="0" presId="urn:microsoft.com/office/officeart/2005/8/layout/process4"/>
    <dgm:cxn modelId="{08F27265-5744-44E6-B89D-F9A06BAF3861}" type="presParOf" srcId="{0544F3C9-E052-40EF-AA09-E6880AD202AE}" destId="{8B78CCBE-1607-4B8C-A889-7E235FD90571}" srcOrd="3" destOrd="0" presId="urn:microsoft.com/office/officeart/2005/8/layout/process4"/>
    <dgm:cxn modelId="{79063EEA-1406-4A1E-80D7-11E9C4574F4A}" type="presParOf" srcId="{0544F3C9-E052-40EF-AA09-E6880AD202AE}" destId="{EEA79CBF-8876-4F4E-AFBB-6F1C90BFD589}" srcOrd="4" destOrd="0" presId="urn:microsoft.com/office/officeart/2005/8/layout/process4"/>
    <dgm:cxn modelId="{8CFAEB77-333B-4077-9D33-E7E8F5A1BC55}" type="presParOf" srcId="{EEA79CBF-8876-4F4E-AFBB-6F1C90BFD589}" destId="{A495A0A6-1CAB-4CDF-BC85-65219C42F099}" srcOrd="0" destOrd="0" presId="urn:microsoft.com/office/officeart/2005/8/layout/process4"/>
    <dgm:cxn modelId="{71A15FB4-75CF-486C-90AC-86851ED5BB3D}" type="presParOf" srcId="{EEA79CBF-8876-4F4E-AFBB-6F1C90BFD589}" destId="{A4DE25B7-E5D1-4C2E-BA5F-01DE7808D70B}" srcOrd="1" destOrd="0" presId="urn:microsoft.com/office/officeart/2005/8/layout/process4"/>
    <dgm:cxn modelId="{75985732-055F-4C96-BEEA-CCD01D290777}" type="presParOf" srcId="{EEA79CBF-8876-4F4E-AFBB-6F1C90BFD589}" destId="{3AA8F161-DB57-4296-BF0C-884D0074F5A8}" srcOrd="2" destOrd="0" presId="urn:microsoft.com/office/officeart/2005/8/layout/process4"/>
    <dgm:cxn modelId="{CA76FEFF-A305-4141-909E-B67F678FA513}" type="presParOf" srcId="{3AA8F161-DB57-4296-BF0C-884D0074F5A8}" destId="{78CDDEB4-31BB-4B4C-8EB9-302BFA5B302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9484A3-AEB6-459F-9D97-818EF5FFB884}">
      <dsp:nvSpPr>
        <dsp:cNvPr id="0" name=""/>
        <dsp:cNvSpPr/>
      </dsp:nvSpPr>
      <dsp:spPr>
        <a:xfrm>
          <a:off x="2500324" y="0"/>
          <a:ext cx="4929241" cy="1088313"/>
        </a:xfrm>
        <a:prstGeom prst="rightArrow">
          <a:avLst>
            <a:gd name="adj1" fmla="val 75000"/>
            <a:gd name="adj2" fmla="val 50000"/>
          </a:avLst>
        </a:prstGeom>
        <a:solidFill>
          <a:srgbClr val="C00000">
            <a:alpha val="35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«Будем толерантны»</a:t>
          </a:r>
          <a:endParaRPr lang="ru-RU" sz="2700" kern="1200" dirty="0"/>
        </a:p>
      </dsp:txBody>
      <dsp:txXfrm>
        <a:off x="2500324" y="0"/>
        <a:ext cx="4929241" cy="1088313"/>
      </dsp:txXfrm>
    </dsp:sp>
    <dsp:sp modelId="{0CB20CE7-594A-4719-9E43-059D8DFC07FF}">
      <dsp:nvSpPr>
        <dsp:cNvPr id="0" name=""/>
        <dsp:cNvSpPr/>
      </dsp:nvSpPr>
      <dsp:spPr>
        <a:xfrm>
          <a:off x="800820" y="279"/>
          <a:ext cx="1684518" cy="10883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 </a:t>
          </a:r>
          <a:r>
            <a:rPr lang="ru-RU" sz="3700" kern="1200" dirty="0" smtClean="0"/>
            <a:t>блок</a:t>
          </a:r>
          <a:endParaRPr lang="ru-RU" sz="3700" kern="1200" dirty="0"/>
        </a:p>
      </dsp:txBody>
      <dsp:txXfrm>
        <a:off x="800820" y="279"/>
        <a:ext cx="1684518" cy="1088313"/>
      </dsp:txXfrm>
    </dsp:sp>
    <dsp:sp modelId="{90E558E1-F16F-4E63-A8F4-84B05BD06677}">
      <dsp:nvSpPr>
        <dsp:cNvPr id="0" name=""/>
        <dsp:cNvSpPr/>
      </dsp:nvSpPr>
      <dsp:spPr>
        <a:xfrm>
          <a:off x="2485339" y="1197423"/>
          <a:ext cx="4929241" cy="10883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75000"/>
            <a:alpha val="54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«Культура речи. Учимся говорить правильно»</a:t>
          </a:r>
          <a:endParaRPr lang="ru-RU" sz="2700" kern="1200" dirty="0"/>
        </a:p>
      </dsp:txBody>
      <dsp:txXfrm>
        <a:off x="2485339" y="1197423"/>
        <a:ext cx="4929241" cy="1088313"/>
      </dsp:txXfrm>
    </dsp:sp>
    <dsp:sp modelId="{8E9AE5B5-BBD9-4EE0-A19D-165622487A0A}">
      <dsp:nvSpPr>
        <dsp:cNvPr id="0" name=""/>
        <dsp:cNvSpPr/>
      </dsp:nvSpPr>
      <dsp:spPr>
        <a:xfrm>
          <a:off x="800820" y="1197423"/>
          <a:ext cx="1684518" cy="108831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II</a:t>
          </a:r>
          <a:r>
            <a:rPr lang="ru-RU" sz="3700" kern="1200" dirty="0" smtClean="0"/>
            <a:t> блок</a:t>
          </a:r>
          <a:endParaRPr lang="ru-RU" sz="3700" kern="1200" dirty="0"/>
        </a:p>
      </dsp:txBody>
      <dsp:txXfrm>
        <a:off x="800820" y="1197423"/>
        <a:ext cx="1684518" cy="10883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21AB81-95BF-4A95-A80E-294F1D77CC33}">
      <dsp:nvSpPr>
        <dsp:cNvPr id="0" name=""/>
        <dsp:cNvSpPr/>
      </dsp:nvSpPr>
      <dsp:spPr>
        <a:xfrm>
          <a:off x="180445" y="11211"/>
          <a:ext cx="258871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дети</a:t>
          </a:r>
          <a:endParaRPr lang="ru-RU" sz="2300" kern="1200" dirty="0"/>
        </a:p>
      </dsp:txBody>
      <dsp:txXfrm>
        <a:off x="180445" y="11211"/>
        <a:ext cx="2588711" cy="662400"/>
      </dsp:txXfrm>
    </dsp:sp>
    <dsp:sp modelId="{7E7EDB12-A7BA-4A80-83EE-D23CAE07C873}">
      <dsp:nvSpPr>
        <dsp:cNvPr id="0" name=""/>
        <dsp:cNvSpPr/>
      </dsp:nvSpPr>
      <dsp:spPr>
        <a:xfrm>
          <a:off x="0" y="642933"/>
          <a:ext cx="2940646" cy="38157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Формировать у детей старшего дошкольного возраста умения видеть и понимать другого человека, проявлять сопереживание, сочувствие к людям.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Формировать  у детей толерантное поведение, внутреннюю и внешнюю правовую культуру.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Повышать  культуру межличностного взаимодействия детей в группе.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Закреплять  нравственные представления, навыки социально приемлемого поведения.</a:t>
          </a:r>
          <a:endParaRPr lang="ru-RU" sz="1400" kern="1200" dirty="0"/>
        </a:p>
      </dsp:txBody>
      <dsp:txXfrm>
        <a:off x="0" y="642933"/>
        <a:ext cx="2940646" cy="3815770"/>
      </dsp:txXfrm>
    </dsp:sp>
    <dsp:sp modelId="{7DF6F8DF-E844-4229-A8E5-35A44E88EBE8}">
      <dsp:nvSpPr>
        <dsp:cNvPr id="0" name=""/>
        <dsp:cNvSpPr/>
      </dsp:nvSpPr>
      <dsp:spPr>
        <a:xfrm>
          <a:off x="3161541" y="0"/>
          <a:ext cx="258871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родители</a:t>
          </a:r>
          <a:endParaRPr lang="ru-RU" sz="2300" kern="1200" dirty="0"/>
        </a:p>
      </dsp:txBody>
      <dsp:txXfrm>
        <a:off x="3161541" y="0"/>
        <a:ext cx="2588711" cy="662400"/>
      </dsp:txXfrm>
    </dsp:sp>
    <dsp:sp modelId="{2358D48F-0B09-4F5E-8F09-C418314DD0B5}">
      <dsp:nvSpPr>
        <dsp:cNvPr id="0" name=""/>
        <dsp:cNvSpPr/>
      </dsp:nvSpPr>
      <dsp:spPr>
        <a:xfrm>
          <a:off x="3143238" y="642933"/>
          <a:ext cx="2588711" cy="38157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Повышать  компетентность родителей по правовым вопросам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Оснащать предметно-развивающую среду в группах и в ДОУ, отвечающей принципам </a:t>
          </a:r>
          <a:r>
            <a:rPr lang="ru-RU" sz="1400" kern="1200" dirty="0" err="1" smtClean="0"/>
            <a:t>культуросообразности</a:t>
          </a:r>
          <a:r>
            <a:rPr lang="ru-RU" sz="1400" kern="1200" dirty="0" smtClean="0"/>
            <a:t>, индивидуальности.</a:t>
          </a:r>
          <a:endParaRPr lang="ru-RU" sz="1400" kern="1200" dirty="0"/>
        </a:p>
      </dsp:txBody>
      <dsp:txXfrm>
        <a:off x="3143238" y="642933"/>
        <a:ext cx="2588711" cy="3815770"/>
      </dsp:txXfrm>
    </dsp:sp>
    <dsp:sp modelId="{D075DCD9-FA2F-40B8-8351-1C3F88595157}">
      <dsp:nvSpPr>
        <dsp:cNvPr id="0" name=""/>
        <dsp:cNvSpPr/>
      </dsp:nvSpPr>
      <dsp:spPr>
        <a:xfrm>
          <a:off x="6116231" y="0"/>
          <a:ext cx="258871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педагоги</a:t>
          </a:r>
          <a:endParaRPr lang="ru-RU" sz="2300" kern="1200" dirty="0"/>
        </a:p>
      </dsp:txBody>
      <dsp:txXfrm>
        <a:off x="6116231" y="0"/>
        <a:ext cx="2588711" cy="662400"/>
      </dsp:txXfrm>
    </dsp:sp>
    <dsp:sp modelId="{4B9AB1C6-EA87-4E01-B8AB-BB1611EA8905}">
      <dsp:nvSpPr>
        <dsp:cNvPr id="0" name=""/>
        <dsp:cNvSpPr/>
      </dsp:nvSpPr>
      <dsp:spPr>
        <a:xfrm>
          <a:off x="6143633" y="642933"/>
          <a:ext cx="2738002" cy="38157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Знакомить  педагогический коллектив с новинками методической литературы, освещающей вопросы формирования у детей толерантного поведения и общения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Оснащать предметно-развивающую среду в группах и в ДОУ, отвечающей принципам </a:t>
          </a:r>
          <a:r>
            <a:rPr lang="ru-RU" sz="1400" kern="1200" dirty="0" err="1" smtClean="0"/>
            <a:t>культуросообразности</a:t>
          </a:r>
          <a:r>
            <a:rPr lang="ru-RU" sz="1400" kern="1200" dirty="0" smtClean="0"/>
            <a:t>, индивидуальности;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Применять в работе с детьми педагогические технологии, ориентированные на развитие толерантности.</a:t>
          </a:r>
          <a:endParaRPr lang="ru-RU" sz="1400" kern="1200" dirty="0"/>
        </a:p>
      </dsp:txBody>
      <dsp:txXfrm>
        <a:off x="6143633" y="642933"/>
        <a:ext cx="2738002" cy="38157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E9A1E1-B74E-4072-A35A-BE4A0DAF43C6}">
      <dsp:nvSpPr>
        <dsp:cNvPr id="0" name=""/>
        <dsp:cNvSpPr/>
      </dsp:nvSpPr>
      <dsp:spPr>
        <a:xfrm>
          <a:off x="71425" y="53103"/>
          <a:ext cx="4005830" cy="552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дети</a:t>
          </a:r>
          <a:endParaRPr lang="ru-RU" sz="2400" kern="1200" dirty="0"/>
        </a:p>
      </dsp:txBody>
      <dsp:txXfrm>
        <a:off x="71425" y="53103"/>
        <a:ext cx="4005830" cy="552272"/>
      </dsp:txXfrm>
    </dsp:sp>
    <dsp:sp modelId="{CBAB2DA7-D596-4114-92F1-777898C1D737}">
      <dsp:nvSpPr>
        <dsp:cNvPr id="0" name=""/>
        <dsp:cNvSpPr/>
      </dsp:nvSpPr>
      <dsp:spPr>
        <a:xfrm>
          <a:off x="41" y="628196"/>
          <a:ext cx="4005830" cy="3359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Способствовать быстрой языковой адаптация детей мигрантов через формирование ценностного отношения к культурно-национальному наследию России и других стран средствами игровых технологий;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Способствовать  развитию эмоциональной и интеллектуальной сферы детей, созданию благоприятного психологического климата.</a:t>
          </a:r>
          <a:endParaRPr lang="ru-RU" sz="1800" kern="1200" dirty="0"/>
        </a:p>
      </dsp:txBody>
      <dsp:txXfrm>
        <a:off x="41" y="628196"/>
        <a:ext cx="4005830" cy="3359879"/>
      </dsp:txXfrm>
    </dsp:sp>
    <dsp:sp modelId="{BF9D2EBD-9809-4F4F-B81D-15E00EB83B2A}">
      <dsp:nvSpPr>
        <dsp:cNvPr id="0" name=""/>
        <dsp:cNvSpPr/>
      </dsp:nvSpPr>
      <dsp:spPr>
        <a:xfrm>
          <a:off x="4566729" y="0"/>
          <a:ext cx="4005830" cy="552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Родители,   педагоги</a:t>
          </a:r>
          <a:endParaRPr lang="ru-RU" sz="2400" kern="1200" dirty="0"/>
        </a:p>
      </dsp:txBody>
      <dsp:txXfrm>
        <a:off x="4566729" y="0"/>
        <a:ext cx="4005830" cy="552272"/>
      </dsp:txXfrm>
    </dsp:sp>
    <dsp:sp modelId="{5E50A1B0-F97C-4D70-A942-CB71F959E87A}">
      <dsp:nvSpPr>
        <dsp:cNvPr id="0" name=""/>
        <dsp:cNvSpPr/>
      </dsp:nvSpPr>
      <dsp:spPr>
        <a:xfrm>
          <a:off x="4566688" y="628196"/>
          <a:ext cx="4005830" cy="3359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Сохранять  этнокультурные особенности  семей мигрантов.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Повышать языковую культуру семей мигрантов.</a:t>
          </a:r>
          <a:endParaRPr lang="ru-RU" sz="1800" kern="1200" dirty="0"/>
        </a:p>
      </dsp:txBody>
      <dsp:txXfrm>
        <a:off x="4566688" y="628196"/>
        <a:ext cx="4005830" cy="33598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3AC120-F422-4CF9-9F83-732138EDB4CB}">
      <dsp:nvSpPr>
        <dsp:cNvPr id="0" name=""/>
        <dsp:cNvSpPr/>
      </dsp:nvSpPr>
      <dsp:spPr>
        <a:xfrm>
          <a:off x="0" y="2575211"/>
          <a:ext cx="7000924" cy="8452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0" y="2575211"/>
        <a:ext cx="7000924" cy="456430"/>
      </dsp:txXfrm>
    </dsp:sp>
    <dsp:sp modelId="{2E0B914C-D529-434F-AD87-EDB5D65CABF1}">
      <dsp:nvSpPr>
        <dsp:cNvPr id="0" name=""/>
        <dsp:cNvSpPr/>
      </dsp:nvSpPr>
      <dsp:spPr>
        <a:xfrm>
          <a:off x="1709" y="2854393"/>
          <a:ext cx="6999214" cy="33282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ИТОГОВЫЙ</a:t>
          </a:r>
          <a:endParaRPr lang="ru-RU" sz="2000" kern="1200" dirty="0"/>
        </a:p>
      </dsp:txBody>
      <dsp:txXfrm>
        <a:off x="1709" y="2854393"/>
        <a:ext cx="6999214" cy="332826"/>
      </dsp:txXfrm>
    </dsp:sp>
    <dsp:sp modelId="{7D3E9305-9DAF-48F7-872B-AC87239C4845}">
      <dsp:nvSpPr>
        <dsp:cNvPr id="0" name=""/>
        <dsp:cNvSpPr/>
      </dsp:nvSpPr>
      <dsp:spPr>
        <a:xfrm rot="10800000">
          <a:off x="0" y="1287908"/>
          <a:ext cx="7000924" cy="1299981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0" y="1287908"/>
        <a:ext cx="7000924" cy="456293"/>
      </dsp:txXfrm>
    </dsp:sp>
    <dsp:sp modelId="{52974508-4483-40FF-93F9-9E31C680E007}">
      <dsp:nvSpPr>
        <dsp:cNvPr id="0" name=""/>
        <dsp:cNvSpPr/>
      </dsp:nvSpPr>
      <dsp:spPr>
        <a:xfrm>
          <a:off x="0" y="1503405"/>
          <a:ext cx="7000924" cy="388694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РАБОТА ПО РЕАЛИЗАЦИИ ОСНОВНЫХ МЕРОПРИЯТИЙ</a:t>
          </a:r>
          <a:endParaRPr lang="ru-RU" sz="2000" kern="1200" dirty="0"/>
        </a:p>
      </dsp:txBody>
      <dsp:txXfrm>
        <a:off x="0" y="1503405"/>
        <a:ext cx="7000924" cy="388694"/>
      </dsp:txXfrm>
    </dsp:sp>
    <dsp:sp modelId="{A4DE25B7-E5D1-4C2E-BA5F-01DE7808D70B}">
      <dsp:nvSpPr>
        <dsp:cNvPr id="0" name=""/>
        <dsp:cNvSpPr/>
      </dsp:nvSpPr>
      <dsp:spPr>
        <a:xfrm rot="10800000">
          <a:off x="0" y="6"/>
          <a:ext cx="7000924" cy="1299981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0" y="6"/>
        <a:ext cx="7000924" cy="456293"/>
      </dsp:txXfrm>
    </dsp:sp>
    <dsp:sp modelId="{78CDDEB4-31BB-4B4C-8EB9-302BFA5B3026}">
      <dsp:nvSpPr>
        <dsp:cNvPr id="0" name=""/>
        <dsp:cNvSpPr/>
      </dsp:nvSpPr>
      <dsp:spPr>
        <a:xfrm>
          <a:off x="0" y="180408"/>
          <a:ext cx="6999214" cy="388694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ОРГАНИЗАЦИОННЫЙ</a:t>
          </a:r>
          <a:endParaRPr lang="ru-RU" sz="2000" kern="1200" dirty="0"/>
        </a:p>
      </dsp:txBody>
      <dsp:txXfrm>
        <a:off x="0" y="180408"/>
        <a:ext cx="6999214" cy="388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A604C-6C23-411A-97AC-FC227E9494F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11163-2D2E-495B-B885-711F49D73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5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11163-2D2E-495B-B885-711F49D737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66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dou18kronshtadt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hyperlink" Target="&#1089;&#1077;&#1084;&#1077;&#1081;&#1085;&#1099;&#1081;%20&#1082;&#1083;&#1091;&#1073;.docx" TargetMode="External"/><Relationship Id="rId4" Type="http://schemas.openxmlformats.org/officeDocument/2006/relationships/diagramData" Target="../diagrams/data4.xml"/><Relationship Id="rId9" Type="http://schemas.openxmlformats.org/officeDocument/2006/relationships/hyperlink" Target="&#1055;&#1083;&#1072;&#1085;%20&#1084;&#1077;&#1088;&#1086;&#1087;&#1088;&#1080;&#1103;&#1090;&#1080;&#1081;%20&#1089;%20&#1088;&#1086;&#1076;&#1080;&#1090;&#1077;&#1083;&#1103;&#1084;&#1080;%20&#1072;&#1085;&#1085;&#1072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358246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Проект « Вместе мы одна семья»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2786058"/>
            <a:ext cx="4929222" cy="314327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Цель : </a:t>
            </a:r>
            <a:r>
              <a:rPr lang="ru-RU" sz="2800" dirty="0" smtClean="0">
                <a:solidFill>
                  <a:schemeClr val="tx1"/>
                </a:solidFill>
              </a:rPr>
              <a:t>Разработать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методические рекомендации для педагогов по усовершенствованию методов адаптации и социализации детей мигрантов в ДОУ.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4143372" y="6143644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2015 год</a:t>
            </a:r>
            <a:endParaRPr lang="ru-RU" b="1" dirty="0"/>
          </a:p>
        </p:txBody>
      </p:sp>
      <p:pic>
        <p:nvPicPr>
          <p:cNvPr id="8" name="Рисунок 7" descr="Tolerantnost-1-767x102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24" y="2857496"/>
            <a:ext cx="2428892" cy="28575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pic>
        <p:nvPicPr>
          <p:cNvPr id="4" name="Рисунок 3" descr="IMG_5076.JPG"/>
          <p:cNvPicPr>
            <a:picLocks noChangeAspect="1"/>
          </p:cNvPicPr>
          <p:nvPr/>
        </p:nvPicPr>
        <p:blipFill>
          <a:blip r:embed="rId4" cstate="print"/>
          <a:srcRect l="32031" t="1172"/>
          <a:stretch>
            <a:fillRect/>
          </a:stretch>
        </p:blipFill>
        <p:spPr>
          <a:xfrm>
            <a:off x="357158" y="1928802"/>
            <a:ext cx="4143404" cy="4016395"/>
          </a:xfrm>
          <a:prstGeom prst="rect">
            <a:avLst/>
          </a:prstGeom>
        </p:spPr>
      </p:pic>
      <p:pic>
        <p:nvPicPr>
          <p:cNvPr id="8" name="Рисунок 7" descr="IMG_7251.JPG"/>
          <p:cNvPicPr>
            <a:picLocks noChangeAspect="1"/>
          </p:cNvPicPr>
          <p:nvPr/>
        </p:nvPicPr>
        <p:blipFill>
          <a:blip r:embed="rId5" cstate="print"/>
          <a:srcRect l="12500" t="2778" r="4167" b="5556"/>
          <a:stretch>
            <a:fillRect/>
          </a:stretch>
        </p:blipFill>
        <p:spPr>
          <a:xfrm>
            <a:off x="4857752" y="2428868"/>
            <a:ext cx="3929090" cy="32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pic>
        <p:nvPicPr>
          <p:cNvPr id="7" name="Рисунок 6" descr="IMG_5104.JPG"/>
          <p:cNvPicPr>
            <a:picLocks noChangeAspect="1"/>
          </p:cNvPicPr>
          <p:nvPr/>
        </p:nvPicPr>
        <p:blipFill>
          <a:blip r:embed="rId4" cstate="print"/>
          <a:srcRect l="24219" t="13672" r="3906" b="20703"/>
          <a:stretch>
            <a:fillRect/>
          </a:stretch>
        </p:blipFill>
        <p:spPr>
          <a:xfrm>
            <a:off x="1000100" y="1643050"/>
            <a:ext cx="7358114" cy="447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pic>
        <p:nvPicPr>
          <p:cNvPr id="8" name="Рисунок 7" descr="IMG_5106.JPG"/>
          <p:cNvPicPr>
            <a:picLocks noChangeAspect="1"/>
          </p:cNvPicPr>
          <p:nvPr/>
        </p:nvPicPr>
        <p:blipFill>
          <a:blip r:embed="rId4" cstate="print"/>
          <a:srcRect l="12500" t="8984" r="10156" b="4297"/>
          <a:stretch>
            <a:fillRect/>
          </a:stretch>
        </p:blipFill>
        <p:spPr>
          <a:xfrm>
            <a:off x="4000496" y="1714488"/>
            <a:ext cx="4778623" cy="3571900"/>
          </a:xfrm>
          <a:prstGeom prst="rect">
            <a:avLst/>
          </a:prstGeom>
        </p:spPr>
      </p:pic>
      <p:pic>
        <p:nvPicPr>
          <p:cNvPr id="7" name="Рисунок 6" descr="IMG_5068.JPG"/>
          <p:cNvPicPr>
            <a:picLocks noChangeAspect="1"/>
          </p:cNvPicPr>
          <p:nvPr/>
        </p:nvPicPr>
        <p:blipFill>
          <a:blip r:embed="rId5" cstate="print"/>
          <a:srcRect l="9375" t="11328" r="3906"/>
          <a:stretch>
            <a:fillRect/>
          </a:stretch>
        </p:blipFill>
        <p:spPr>
          <a:xfrm>
            <a:off x="500034" y="3357562"/>
            <a:ext cx="4643470" cy="316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857364"/>
            <a:ext cx="8786842" cy="4757774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i="1" dirty="0" smtClean="0">
                <a:solidFill>
                  <a:srgbClr val="C00000"/>
                </a:solidFill>
              </a:rPr>
              <a:t>Ожидаемые результаты:</a:t>
            </a:r>
          </a:p>
          <a:p>
            <a:pPr lvl="0"/>
            <a:r>
              <a:rPr lang="ru-RU" sz="8600" dirty="0" smtClean="0">
                <a:solidFill>
                  <a:schemeClr val="tx1"/>
                </a:solidFill>
              </a:rPr>
              <a:t>Усвоение детьми-мигрантами основных культурных традиций и особенностей коммуникации страны проживания.</a:t>
            </a:r>
          </a:p>
          <a:p>
            <a:pPr lvl="0"/>
            <a:r>
              <a:rPr lang="ru-RU" sz="8600" dirty="0" smtClean="0">
                <a:solidFill>
                  <a:schemeClr val="tx1"/>
                </a:solidFill>
              </a:rPr>
              <a:t>Формирование адаптивных навыков к постоянно меняющемуся миру.</a:t>
            </a:r>
          </a:p>
          <a:p>
            <a:pPr lvl="0"/>
            <a:r>
              <a:rPr lang="ru-RU" sz="8600" dirty="0" smtClean="0">
                <a:solidFill>
                  <a:schemeClr val="tx1"/>
                </a:solidFill>
              </a:rPr>
              <a:t>Создание предпосылок для успешной социализации представителей разных культурных традиций в среде доминирующей русскоязычной культуры.</a:t>
            </a:r>
          </a:p>
          <a:p>
            <a:pPr lvl="0"/>
            <a:r>
              <a:rPr lang="ru-RU" sz="8600" dirty="0" smtClean="0">
                <a:solidFill>
                  <a:schemeClr val="tx1"/>
                </a:solidFill>
              </a:rPr>
              <a:t>Овладение практическими навыками рационального общения и самопознания.</a:t>
            </a:r>
          </a:p>
          <a:p>
            <a:pPr lvl="0"/>
            <a:r>
              <a:rPr lang="ru-RU" sz="8600" dirty="0" smtClean="0">
                <a:solidFill>
                  <a:schemeClr val="tx1"/>
                </a:solidFill>
              </a:rPr>
              <a:t>Повышение речевой культуры детей мигрантов.</a:t>
            </a:r>
          </a:p>
          <a:p>
            <a:pPr lvl="0"/>
            <a:r>
              <a:rPr lang="ru-RU" sz="8600" dirty="0" smtClean="0">
                <a:solidFill>
                  <a:schemeClr val="tx1"/>
                </a:solidFill>
              </a:rPr>
              <a:t>Формирование позитивного уважительного отношения к многообразию культур и их представителям на основе усвоения знаний об иных культурах, осознания различий и сходств, общего и особенного между культурами, традициями, образом жизни.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57184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92494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 КООРДИНАТЫ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197761, Санкт–Петербург, Кронштадтский район, Кронштадтское ш., 34/2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439-57-10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gdoukronshtadt.ru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doy18kronshtadt@yandex.ru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643050"/>
            <a:ext cx="4214842" cy="10001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Актуальность: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500306"/>
            <a:ext cx="8358246" cy="17526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Высокая миграция на территории России.</a:t>
            </a:r>
          </a:p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Расширение культурно-экономических контактов между народами.</a:t>
            </a:r>
          </a:p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Рост числа смешанных браков, в которых родители говорят на разных  языках</a:t>
            </a:r>
          </a:p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Негативный настрой коренных жителей- родителей дошкольников, в группе которых есть дети мигранты.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25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285992"/>
            <a:ext cx="7429552" cy="1752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2800" b="1" dirty="0" smtClean="0">
                <a:solidFill>
                  <a:srgbClr val="C00000"/>
                </a:solidFill>
              </a:rPr>
              <a:t>ФГОС ДО одной из основных задач определяет </a:t>
            </a:r>
            <a:r>
              <a:rPr lang="ru-RU" sz="12800" b="1" dirty="0" smtClean="0">
                <a:solidFill>
                  <a:schemeClr val="tx1"/>
                </a:solidFill>
              </a:rPr>
              <a:t>«обеспечение равных возможностей для развития каждого ребенка в период дошкольного детства независимо от места проживания, пола, нации, языка, социального статуса, психофизиологических и других особенностей».</a:t>
            </a:r>
          </a:p>
          <a:p>
            <a:endParaRPr lang="ru-RU" dirty="0"/>
          </a:p>
        </p:txBody>
      </p:sp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Проект «Вместе мы одна семья»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8143932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Создание благоприятных условий для адаптации, освоения русского языка  и социализации детей мигрантов в российскую жизнь посредством  формирования навыков культуры речи, толерантных взглядов у детей (семей), творческого развития личности ребенка.</a:t>
            </a:r>
          </a:p>
          <a:p>
            <a:endParaRPr lang="ru-RU" dirty="0"/>
          </a:p>
        </p:txBody>
      </p:sp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graphicFrame>
        <p:nvGraphicFramePr>
          <p:cNvPr id="8" name="Схема 7"/>
          <p:cNvGraphicFramePr/>
          <p:nvPr/>
        </p:nvGraphicFramePr>
        <p:xfrm>
          <a:off x="428596" y="3857628"/>
          <a:ext cx="8215402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7772400" cy="857256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2643182"/>
            <a:ext cx="8286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аптировать детей мигрантов к социуму в поликультурной среде, сохраняя их этническую идентичность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педагогическую поддержку, сопровождение семей в вопросах развития и образования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Привлечь родителей  к активному участию в жизни сада и в социализации ребенка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русскую речь у нерусских дошкольников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Обогатить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интеркультурными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компонентами развивающую предметную среду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graphicFrame>
        <p:nvGraphicFramePr>
          <p:cNvPr id="7" name="Схема 6"/>
          <p:cNvGraphicFramePr/>
          <p:nvPr/>
        </p:nvGraphicFramePr>
        <p:xfrm>
          <a:off x="0" y="2000240"/>
          <a:ext cx="900115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43042" y="1500174"/>
            <a:ext cx="6000792" cy="52322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7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блок: «Будем толерантны»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1500174"/>
            <a:ext cx="857256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II</a:t>
            </a:r>
            <a:r>
              <a:rPr lang="ru-RU" sz="2800" dirty="0" smtClean="0">
                <a:solidFill>
                  <a:schemeClr val="tx1"/>
                </a:solidFill>
              </a:rPr>
              <a:t> блок: «Культура речи. Учимся говорить правильно»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2071678"/>
          <a:ext cx="8572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500174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graphicFrame>
        <p:nvGraphicFramePr>
          <p:cNvPr id="8" name="Схема 7"/>
          <p:cNvGraphicFramePr/>
          <p:nvPr/>
        </p:nvGraphicFramePr>
        <p:xfrm>
          <a:off x="1071538" y="2357430"/>
          <a:ext cx="7000924" cy="342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5-конечная звезда 8">
            <a:hlinkClick r:id="rId9" action="ppaction://hlinkfile"/>
          </p:cNvPr>
          <p:cNvSpPr/>
          <p:nvPr/>
        </p:nvSpPr>
        <p:spPr>
          <a:xfrm>
            <a:off x="7643834" y="2357430"/>
            <a:ext cx="914400" cy="9144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>
            <a:hlinkClick r:id="rId10" action="ppaction://hlinkfile"/>
          </p:cNvPr>
          <p:cNvSpPr/>
          <p:nvPr/>
        </p:nvSpPr>
        <p:spPr>
          <a:xfrm>
            <a:off x="7643834" y="3643314"/>
            <a:ext cx="914400" cy="9144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>
            <a:hlinkClick r:id="" action="ppaction://hlinkshowjump?jump=nextslide"/>
          </p:cNvPr>
          <p:cNvSpPr/>
          <p:nvPr/>
        </p:nvSpPr>
        <p:spPr>
          <a:xfrm>
            <a:off x="7572396" y="4929198"/>
            <a:ext cx="914400" cy="914400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94138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парад 077.jpg"/>
          <p:cNvPicPr>
            <a:picLocks noChangeAspect="1"/>
          </p:cNvPicPr>
          <p:nvPr/>
        </p:nvPicPr>
        <p:blipFill>
          <a:blip r:embed="rId4" cstate="print"/>
          <a:srcRect l="21094" r="7812"/>
          <a:stretch>
            <a:fillRect/>
          </a:stretch>
        </p:blipFill>
        <p:spPr>
          <a:xfrm>
            <a:off x="5143504" y="1928802"/>
            <a:ext cx="3724453" cy="3929066"/>
          </a:xfrm>
          <a:prstGeom prst="rect">
            <a:avLst/>
          </a:prstGeom>
        </p:spPr>
      </p:pic>
      <p:pic>
        <p:nvPicPr>
          <p:cNvPr id="8" name="Рисунок 7" descr="IMG_5096.JPG"/>
          <p:cNvPicPr>
            <a:picLocks noChangeAspect="1"/>
          </p:cNvPicPr>
          <p:nvPr/>
        </p:nvPicPr>
        <p:blipFill>
          <a:blip r:embed="rId5" cstate="print"/>
          <a:srcRect l="9375" t="14843" r="3125"/>
          <a:stretch>
            <a:fillRect/>
          </a:stretch>
        </p:blipFill>
        <p:spPr>
          <a:xfrm>
            <a:off x="571472" y="2428868"/>
            <a:ext cx="4404269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522</Words>
  <Application>Microsoft Office PowerPoint</Application>
  <PresentationFormat>Экран (4:3)</PresentationFormat>
  <Paragraphs>60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« Вместе мы одна семья»   </vt:lpstr>
      <vt:lpstr>Актуальность:</vt:lpstr>
      <vt:lpstr>Слайд 3</vt:lpstr>
      <vt:lpstr>Проект «Вместе мы одна семья»</vt:lpstr>
      <vt:lpstr>Задачи:</vt:lpstr>
      <vt:lpstr>Слайд 6</vt:lpstr>
      <vt:lpstr>Слайд 7</vt:lpstr>
      <vt:lpstr>Этапы проекта</vt:lpstr>
      <vt:lpstr>Слайд 9</vt:lpstr>
      <vt:lpstr>Слайд 10</vt:lpstr>
      <vt:lpstr>Слайд 11</vt:lpstr>
      <vt:lpstr>Слайд 12</vt:lpstr>
      <vt:lpstr>Слайд 13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ZamAHCH</cp:lastModifiedBy>
  <cp:revision>43</cp:revision>
  <dcterms:created xsi:type="dcterms:W3CDTF">2015-02-02T18:32:38Z</dcterms:created>
  <dcterms:modified xsi:type="dcterms:W3CDTF">2015-12-02T11:50:57Z</dcterms:modified>
</cp:coreProperties>
</file>